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Gill Sans"/>
        <a:ea typeface="Gill Sans"/>
        <a:cs typeface="Gill Sans"/>
        <a:sym typeface="Gill Sans"/>
      </a:defRPr>
    </a:lvl1pPr>
    <a:lvl2pPr marL="0" marR="0" indent="0" algn="ctr" defTabSz="91440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Gill Sans"/>
        <a:ea typeface="Gill Sans"/>
        <a:cs typeface="Gill Sans"/>
        <a:sym typeface="Gill Sans"/>
      </a:defRPr>
    </a:lvl2pPr>
    <a:lvl3pPr marL="0" marR="0" indent="0" algn="ctr" defTabSz="91440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Gill Sans"/>
        <a:ea typeface="Gill Sans"/>
        <a:cs typeface="Gill Sans"/>
        <a:sym typeface="Gill Sans"/>
      </a:defRPr>
    </a:lvl3pPr>
    <a:lvl4pPr marL="0" marR="0" indent="0" algn="ctr" defTabSz="91440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Gill Sans"/>
        <a:ea typeface="Gill Sans"/>
        <a:cs typeface="Gill Sans"/>
        <a:sym typeface="Gill Sans"/>
      </a:defRPr>
    </a:lvl4pPr>
    <a:lvl5pPr marL="0" marR="0" indent="0" algn="ctr" defTabSz="91440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Gill Sans"/>
        <a:ea typeface="Gill Sans"/>
        <a:cs typeface="Gill Sans"/>
        <a:sym typeface="Gill Sans"/>
      </a:defRPr>
    </a:lvl5pPr>
    <a:lvl6pPr marL="0" marR="0" indent="0" algn="ctr" defTabSz="91440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Gill Sans"/>
        <a:ea typeface="Gill Sans"/>
        <a:cs typeface="Gill Sans"/>
        <a:sym typeface="Gill Sans"/>
      </a:defRPr>
    </a:lvl6pPr>
    <a:lvl7pPr marL="0" marR="0" indent="0" algn="ctr" defTabSz="91440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Gill Sans"/>
        <a:ea typeface="Gill Sans"/>
        <a:cs typeface="Gill Sans"/>
        <a:sym typeface="Gill Sans"/>
      </a:defRPr>
    </a:lvl7pPr>
    <a:lvl8pPr marL="0" marR="0" indent="0" algn="ctr" defTabSz="91440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Gill Sans"/>
        <a:ea typeface="Gill Sans"/>
        <a:cs typeface="Gill Sans"/>
        <a:sym typeface="Gill Sans"/>
      </a:defRPr>
    </a:lvl8pPr>
    <a:lvl9pPr marL="0" marR="0" indent="0" algn="ctr" defTabSz="91440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Gill Sans"/>
        <a:ea typeface="Gill Sans"/>
        <a:cs typeface="Gill San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b="def" i="def"/>
      <a:tcStyle>
        <a:tcBdr/>
        <a:fill>
          <a:solidFill>
            <a:srgbClr val="FFFFFF"/>
          </a:solidFill>
        </a:fill>
      </a:tcStyle>
    </a:band2H>
    <a:firstCol>
      <a:tcTxStyle b="off"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7B018BB-80A7-4F77-B60F-C8B233D01FF8}"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AE0"/>
          </a:solidFill>
        </a:fill>
      </a:tcStyle>
    </a:wholeTbl>
    <a:band2H>
      <a:tcTxStyle b="def" i="def"/>
      <a:tcStyle>
        <a:tcBdr/>
        <a:fill>
          <a:solidFill>
            <a:srgbClr val="EBEDF0"/>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E0D3"/>
          </a:solidFill>
        </a:fill>
      </a:tcStyle>
    </a:wholeTbl>
    <a:band2H>
      <a:tcTxStyle b="def" i="def"/>
      <a:tcStyle>
        <a:tcBdr/>
        <a:fill>
          <a:solidFill>
            <a:srgbClr val="EFF0EA"/>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6DD"/>
          </a:solidFill>
        </a:fill>
      </a:tcStyle>
    </a:wholeTbl>
    <a:band2H>
      <a:tcTxStyle b="def" i="def"/>
      <a:tcStyle>
        <a:tcBdr/>
        <a:fill>
          <a:solidFill>
            <a:srgbClr val="ECECEF"/>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ill Sans"/>
          <a:ea typeface="Gill Sans"/>
          <a:cs typeface="Gill San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6" name="Shape 186"/>
          <p:cNvSpPr/>
          <p:nvPr>
            <p:ph type="sldImg"/>
          </p:nvPr>
        </p:nvSpPr>
        <p:spPr>
          <a:xfrm>
            <a:off x="1143000" y="685800"/>
            <a:ext cx="4572000" cy="3429000"/>
          </a:xfrm>
          <a:prstGeom prst="rect">
            <a:avLst/>
          </a:prstGeom>
        </p:spPr>
        <p:txBody>
          <a:bodyPr/>
          <a:lstStyle/>
          <a:p>
            <a:pPr/>
          </a:p>
        </p:txBody>
      </p:sp>
      <p:sp>
        <p:nvSpPr>
          <p:cNvPr id="187" name="Shape 18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4" name="Title Text"/>
          <p:cNvSpPr txBox="1"/>
          <p:nvPr>
            <p:ph type="title"/>
          </p:nvPr>
        </p:nvSpPr>
        <p:spPr>
          <a:prstGeom prst="rect">
            <a:avLst/>
          </a:prstGeom>
        </p:spPr>
        <p:txBody>
          <a:bodyPr/>
          <a:lstStyle/>
          <a:p>
            <a:pPr/>
            <a:r>
              <a:t>Title Text</a:t>
            </a:r>
          </a:p>
        </p:txBody>
      </p:sp>
      <p:sp>
        <p:nvSpPr>
          <p:cNvPr id="15" name="Body Level One…"/>
          <p:cNvSpPr txBox="1"/>
          <p:nvPr>
            <p:ph type="body" sz="quarter"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sp>
        <p:nvSpPr>
          <p:cNvPr id="115" name="Line"/>
          <p:cNvSpPr/>
          <p:nvPr/>
        </p:nvSpPr>
        <p:spPr>
          <a:xfrm>
            <a:off x="507998" y="8155092"/>
            <a:ext cx="11988803" cy="2"/>
          </a:xfrm>
          <a:prstGeom prst="line">
            <a:avLst/>
          </a:prstGeom>
          <a:ln w="38100">
            <a:solidFill>
              <a:srgbClr val="444444">
                <a:alpha val="30000"/>
              </a:srgbClr>
            </a:solidFill>
            <a:miter lim="400000"/>
          </a:ln>
        </p:spPr>
        <p:txBody>
          <a:bodyPr lIns="45718" tIns="45718" rIns="45718" bIns="45718"/>
          <a:lstStyle/>
          <a:p>
            <a:pPr/>
          </a:p>
        </p:txBody>
      </p:sp>
      <p:sp>
        <p:nvSpPr>
          <p:cNvPr id="116" name="Line"/>
          <p:cNvSpPr/>
          <p:nvPr/>
        </p:nvSpPr>
        <p:spPr>
          <a:xfrm>
            <a:off x="507998" y="1598506"/>
            <a:ext cx="11988803" cy="2"/>
          </a:xfrm>
          <a:prstGeom prst="line">
            <a:avLst/>
          </a:prstGeom>
          <a:ln w="3175">
            <a:solidFill>
              <a:srgbClr val="444444">
                <a:alpha val="30000"/>
              </a:srgbClr>
            </a:solidFill>
            <a:miter lim="400000"/>
          </a:ln>
        </p:spPr>
        <p:txBody>
          <a:bodyPr lIns="45718" tIns="45718" rIns="45718" bIns="45718"/>
          <a:lstStyle/>
          <a:p>
            <a:pPr/>
          </a:p>
        </p:txBody>
      </p:sp>
      <p:sp>
        <p:nvSpPr>
          <p:cNvPr id="117" name="Body Level One…"/>
          <p:cNvSpPr txBox="1"/>
          <p:nvPr>
            <p:ph type="body" sz="quarter" idx="1"/>
          </p:nvPr>
        </p:nvSpPr>
        <p:spPr>
          <a:xfrm>
            <a:off x="507998" y="5655733"/>
            <a:ext cx="11988804" cy="447889"/>
          </a:xfrm>
          <a:prstGeom prst="rect">
            <a:avLst/>
          </a:prstGeom>
        </p:spPr>
        <p:txBody>
          <a:bodyPr/>
          <a:lstStyle>
            <a:lvl1pPr algn="ctr">
              <a:lnSpc>
                <a:spcPct val="140000"/>
              </a:lnSpc>
              <a:defRPr i="1" sz="2800">
                <a:solidFill>
                  <a:srgbClr val="9D9D9D"/>
                </a:solidFill>
              </a:defRPr>
            </a:lvl1pPr>
            <a:lvl2pPr algn="ctr">
              <a:lnSpc>
                <a:spcPct val="140000"/>
              </a:lnSpc>
              <a:defRPr i="1" sz="2800">
                <a:solidFill>
                  <a:srgbClr val="9D9D9D"/>
                </a:solidFill>
              </a:defRPr>
            </a:lvl2pPr>
            <a:lvl3pPr algn="ctr">
              <a:lnSpc>
                <a:spcPct val="140000"/>
              </a:lnSpc>
              <a:defRPr i="1" sz="2800">
                <a:solidFill>
                  <a:srgbClr val="9D9D9D"/>
                </a:solidFill>
              </a:defRPr>
            </a:lvl3pPr>
            <a:lvl4pPr algn="ctr">
              <a:lnSpc>
                <a:spcPct val="140000"/>
              </a:lnSpc>
              <a:defRPr i="1" sz="2800">
                <a:solidFill>
                  <a:srgbClr val="9D9D9D"/>
                </a:solidFill>
              </a:defRPr>
            </a:lvl4pPr>
            <a:lvl5pPr algn="ctr">
              <a:lnSpc>
                <a:spcPct val="140000"/>
              </a:lnSpc>
              <a:defRPr i="1" sz="2800">
                <a:solidFill>
                  <a:srgbClr val="9D9D9D"/>
                </a:solidFill>
              </a:defRPr>
            </a:lvl5pPr>
          </a:lstStyle>
          <a:p>
            <a:pPr/>
            <a:r>
              <a:t>Body Level One</a:t>
            </a:r>
          </a:p>
          <a:p>
            <a:pPr lvl="1"/>
            <a:r>
              <a:t>Body Level Two</a:t>
            </a:r>
          </a:p>
          <a:p>
            <a:pPr lvl="2"/>
            <a:r>
              <a:t>Body Level Three</a:t>
            </a:r>
          </a:p>
          <a:p>
            <a:pPr lvl="3"/>
            <a:r>
              <a:t>Body Level Four</a:t>
            </a:r>
          </a:p>
          <a:p>
            <a:pPr lvl="4"/>
            <a:r>
              <a:t>Body Level Five</a:t>
            </a:r>
          </a:p>
        </p:txBody>
      </p:sp>
      <p:sp>
        <p:nvSpPr>
          <p:cNvPr id="118" name="“Type a quote here.”"/>
          <p:cNvSpPr txBox="1"/>
          <p:nvPr>
            <p:ph type="body" sz="quarter" idx="21"/>
          </p:nvPr>
        </p:nvSpPr>
        <p:spPr>
          <a:xfrm>
            <a:off x="1273385" y="4402349"/>
            <a:ext cx="10464804" cy="549488"/>
          </a:xfrm>
          <a:prstGeom prst="rect">
            <a:avLst/>
          </a:prstGeom>
        </p:spPr>
        <p:txBody>
          <a:bodyPr anchor="ctr"/>
          <a:lstStyle/>
          <a:p>
            <a:pPr algn="ctr">
              <a:defRPr sz="3400"/>
            </a:pPr>
          </a:p>
        </p:txBody>
      </p:sp>
      <p:sp>
        <p:nvSpPr>
          <p:cNvPr id="119" name="Slide Number"/>
          <p:cNvSpPr txBox="1"/>
          <p:nvPr>
            <p:ph type="sldNum" sz="quarter" idx="2"/>
          </p:nvPr>
        </p:nvSpPr>
        <p:spPr>
          <a:xfrm>
            <a:off x="12202584" y="7789333"/>
            <a:ext cx="270087" cy="29548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26" name="Line"/>
          <p:cNvSpPr/>
          <p:nvPr/>
        </p:nvSpPr>
        <p:spPr>
          <a:xfrm>
            <a:off x="507998" y="8155092"/>
            <a:ext cx="11988803" cy="2"/>
          </a:xfrm>
          <a:prstGeom prst="line">
            <a:avLst/>
          </a:prstGeom>
          <a:ln w="38100">
            <a:solidFill>
              <a:srgbClr val="444444">
                <a:alpha val="30000"/>
              </a:srgbClr>
            </a:solidFill>
            <a:miter lim="400000"/>
          </a:ln>
        </p:spPr>
        <p:txBody>
          <a:bodyPr lIns="45718" tIns="45718" rIns="45718" bIns="45718"/>
          <a:lstStyle/>
          <a:p>
            <a:pPr/>
          </a:p>
        </p:txBody>
      </p:sp>
      <p:sp>
        <p:nvSpPr>
          <p:cNvPr id="127" name="Line"/>
          <p:cNvSpPr/>
          <p:nvPr/>
        </p:nvSpPr>
        <p:spPr>
          <a:xfrm>
            <a:off x="507998" y="1598506"/>
            <a:ext cx="11988803" cy="2"/>
          </a:xfrm>
          <a:prstGeom prst="line">
            <a:avLst/>
          </a:prstGeom>
          <a:ln w="3175">
            <a:solidFill>
              <a:srgbClr val="444444">
                <a:alpha val="30000"/>
              </a:srgbClr>
            </a:solidFill>
            <a:miter lim="400000"/>
          </a:ln>
        </p:spPr>
        <p:txBody>
          <a:bodyPr lIns="45718" tIns="45718" rIns="45718" bIns="45718"/>
          <a:lstStyle/>
          <a:p>
            <a:pPr/>
          </a:p>
        </p:txBody>
      </p:sp>
      <p:sp>
        <p:nvSpPr>
          <p:cNvPr id="128" name="142761833_2880x1921.jpeg"/>
          <p:cNvSpPr/>
          <p:nvPr>
            <p:ph type="pic" idx="21"/>
          </p:nvPr>
        </p:nvSpPr>
        <p:spPr>
          <a:xfrm>
            <a:off x="-2" y="751838"/>
            <a:ext cx="13004803" cy="8674384"/>
          </a:xfrm>
          <a:prstGeom prst="rect">
            <a:avLst/>
          </a:prstGeom>
        </p:spPr>
        <p:txBody>
          <a:bodyPr lIns="91439" tIns="45719" rIns="91439" bIns="45719">
            <a:noAutofit/>
          </a:bodyPr>
          <a:lstStyle/>
          <a:p>
            <a:pPr/>
          </a:p>
        </p:txBody>
      </p:sp>
      <p:sp>
        <p:nvSpPr>
          <p:cNvPr id="129" name="Slide Number"/>
          <p:cNvSpPr txBox="1"/>
          <p:nvPr>
            <p:ph type="sldNum" sz="quarter" idx="2"/>
          </p:nvPr>
        </p:nvSpPr>
        <p:spPr>
          <a:xfrm>
            <a:off x="12202584" y="7789333"/>
            <a:ext cx="270087" cy="29548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36" name="Line"/>
          <p:cNvSpPr/>
          <p:nvPr/>
        </p:nvSpPr>
        <p:spPr>
          <a:xfrm>
            <a:off x="507998" y="8155092"/>
            <a:ext cx="11988803" cy="2"/>
          </a:xfrm>
          <a:prstGeom prst="line">
            <a:avLst/>
          </a:prstGeom>
          <a:ln w="38100">
            <a:solidFill>
              <a:srgbClr val="444444">
                <a:alpha val="30000"/>
              </a:srgbClr>
            </a:solidFill>
            <a:miter lim="400000"/>
          </a:ln>
        </p:spPr>
        <p:txBody>
          <a:bodyPr lIns="45718" tIns="45718" rIns="45718" bIns="45718"/>
          <a:lstStyle/>
          <a:p>
            <a:pPr/>
          </a:p>
        </p:txBody>
      </p:sp>
      <p:sp>
        <p:nvSpPr>
          <p:cNvPr id="137" name="Line"/>
          <p:cNvSpPr/>
          <p:nvPr/>
        </p:nvSpPr>
        <p:spPr>
          <a:xfrm>
            <a:off x="507998" y="1598506"/>
            <a:ext cx="11988803" cy="2"/>
          </a:xfrm>
          <a:prstGeom prst="line">
            <a:avLst/>
          </a:prstGeom>
          <a:ln w="3175">
            <a:solidFill>
              <a:srgbClr val="444444">
                <a:alpha val="30000"/>
              </a:srgbClr>
            </a:solidFill>
            <a:miter lim="400000"/>
          </a:ln>
        </p:spPr>
        <p:txBody>
          <a:bodyPr lIns="45718" tIns="45718" rIns="45718" bIns="45718"/>
          <a:lstStyle/>
          <a:p>
            <a:pPr/>
          </a:p>
        </p:txBody>
      </p:sp>
      <p:sp>
        <p:nvSpPr>
          <p:cNvPr id="138" name="Slide Number"/>
          <p:cNvSpPr txBox="1"/>
          <p:nvPr>
            <p:ph type="sldNum" sz="quarter" idx="2"/>
          </p:nvPr>
        </p:nvSpPr>
        <p:spPr>
          <a:xfrm>
            <a:off x="12202584" y="7789333"/>
            <a:ext cx="270087" cy="29548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45" name="Line"/>
          <p:cNvSpPr/>
          <p:nvPr/>
        </p:nvSpPr>
        <p:spPr>
          <a:xfrm flipV="1">
            <a:off x="507998" y="9245596"/>
            <a:ext cx="11988802" cy="4"/>
          </a:xfrm>
          <a:prstGeom prst="line">
            <a:avLst/>
          </a:prstGeom>
          <a:ln w="50800">
            <a:solidFill>
              <a:srgbClr val="444444">
                <a:alpha val="30000"/>
              </a:srgbClr>
            </a:solidFill>
            <a:miter lim="400000"/>
          </a:ln>
        </p:spPr>
        <p:txBody>
          <a:bodyPr lIns="45718" tIns="45718" rIns="45718" bIns="45718"/>
          <a:lstStyle/>
          <a:p>
            <a:pPr/>
          </a:p>
        </p:txBody>
      </p:sp>
      <p:sp>
        <p:nvSpPr>
          <p:cNvPr id="146" name="Line"/>
          <p:cNvSpPr/>
          <p:nvPr/>
        </p:nvSpPr>
        <p:spPr>
          <a:xfrm flipV="1">
            <a:off x="507998" y="507998"/>
            <a:ext cx="11988802" cy="2"/>
          </a:xfrm>
          <a:prstGeom prst="line">
            <a:avLst/>
          </a:prstGeom>
          <a:ln w="3175">
            <a:solidFill>
              <a:srgbClr val="444444">
                <a:alpha val="30000"/>
              </a:srgbClr>
            </a:solidFill>
            <a:miter lim="400000"/>
          </a:ln>
        </p:spPr>
        <p:txBody>
          <a:bodyPr lIns="45718" tIns="45718" rIns="45718" bIns="45718"/>
          <a:lstStyle/>
          <a:p>
            <a:pPr/>
          </a:p>
        </p:txBody>
      </p:sp>
      <p:sp>
        <p:nvSpPr>
          <p:cNvPr id="147" name="Image"/>
          <p:cNvSpPr/>
          <p:nvPr>
            <p:ph type="pic" idx="21"/>
          </p:nvPr>
        </p:nvSpPr>
        <p:spPr>
          <a:xfrm>
            <a:off x="622298" y="101599"/>
            <a:ext cx="11760202" cy="7840135"/>
          </a:xfrm>
          <a:prstGeom prst="rect">
            <a:avLst/>
          </a:prstGeom>
        </p:spPr>
        <p:txBody>
          <a:bodyPr lIns="91439" tIns="45719" rIns="91439" bIns="45719">
            <a:noAutofit/>
          </a:bodyPr>
          <a:lstStyle/>
          <a:p>
            <a:pPr/>
          </a:p>
        </p:txBody>
      </p:sp>
      <p:sp>
        <p:nvSpPr>
          <p:cNvPr id="148" name="Title Text"/>
          <p:cNvSpPr txBox="1"/>
          <p:nvPr>
            <p:ph type="title"/>
          </p:nvPr>
        </p:nvSpPr>
        <p:spPr>
          <a:xfrm>
            <a:off x="507998" y="7099300"/>
            <a:ext cx="11988802" cy="1117600"/>
          </a:xfrm>
          <a:prstGeom prst="rect">
            <a:avLst/>
          </a:prstGeom>
        </p:spPr>
        <p:txBody>
          <a:bodyPr lIns="50800" tIns="50800" rIns="50800" bIns="50800"/>
          <a:lstStyle>
            <a:lvl1pPr defTabSz="584200">
              <a:defRPr sz="5800"/>
            </a:lvl1pPr>
          </a:lstStyle>
          <a:p>
            <a:pPr/>
            <a:r>
              <a:t>Title Text</a:t>
            </a:r>
          </a:p>
        </p:txBody>
      </p:sp>
      <p:sp>
        <p:nvSpPr>
          <p:cNvPr id="149" name="Body Level One…"/>
          <p:cNvSpPr txBox="1"/>
          <p:nvPr>
            <p:ph type="body" sz="quarter" idx="1"/>
          </p:nvPr>
        </p:nvSpPr>
        <p:spPr>
          <a:xfrm>
            <a:off x="507998" y="8267700"/>
            <a:ext cx="11988802" cy="838200"/>
          </a:xfrm>
          <a:prstGeom prst="rect">
            <a:avLst/>
          </a:prstGeom>
        </p:spPr>
        <p:txBody>
          <a:bodyPr lIns="50800" tIns="50800" rIns="50800" bIns="50800"/>
          <a:lstStyle>
            <a:lvl1pPr defTabSz="584200">
              <a:defRPr sz="1800"/>
            </a:lvl1pPr>
            <a:lvl2pPr defTabSz="584200">
              <a:defRPr sz="1800"/>
            </a:lvl2pPr>
            <a:lvl3pPr defTabSz="584200">
              <a:defRPr sz="1800"/>
            </a:lvl3pPr>
            <a:lvl4pPr defTabSz="584200">
              <a:defRPr sz="1800"/>
            </a:lvl4pPr>
            <a:lvl5pPr defTabSz="584200">
              <a:defRPr sz="1800"/>
            </a:lvl5pPr>
          </a:lstStyle>
          <a:p>
            <a:pPr/>
            <a:r>
              <a:t>Body Level One</a:t>
            </a:r>
          </a:p>
          <a:p>
            <a:pPr lvl="1"/>
            <a:r>
              <a:t>Body Level Two</a:t>
            </a:r>
          </a:p>
          <a:p>
            <a:pPr lvl="2"/>
            <a:r>
              <a:t>Body Level Three</a:t>
            </a:r>
          </a:p>
          <a:p>
            <a:pPr lvl="3"/>
            <a:r>
              <a:t>Body Level Four</a:t>
            </a:r>
          </a:p>
          <a:p>
            <a:pPr lvl="4"/>
            <a:r>
              <a:t>Body Level Five</a:t>
            </a:r>
          </a:p>
        </p:txBody>
      </p:sp>
      <p:sp>
        <p:nvSpPr>
          <p:cNvPr id="150" name="Slide Number"/>
          <p:cNvSpPr txBox="1"/>
          <p:nvPr>
            <p:ph type="sldNum" sz="quarter" idx="2"/>
          </p:nvPr>
        </p:nvSpPr>
        <p:spPr>
          <a:xfrm>
            <a:off x="12192101" y="8763000"/>
            <a:ext cx="292101" cy="304800"/>
          </a:xfrm>
          <a:prstGeom prst="rect">
            <a:avLst/>
          </a:prstGeom>
        </p:spPr>
        <p:txBody>
          <a:bodyPr lIns="50800" tIns="50800" rIns="50800" bIns="50800"/>
          <a:lstStyle>
            <a:lvl1pPr defTabSz="584200">
              <a:defRPr sz="1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57" name="Line"/>
          <p:cNvSpPr/>
          <p:nvPr/>
        </p:nvSpPr>
        <p:spPr>
          <a:xfrm flipV="1">
            <a:off x="507998" y="9245596"/>
            <a:ext cx="11988802" cy="5"/>
          </a:xfrm>
          <a:prstGeom prst="line">
            <a:avLst/>
          </a:prstGeom>
          <a:ln w="50800">
            <a:solidFill>
              <a:srgbClr val="444444">
                <a:alpha val="30000"/>
              </a:srgbClr>
            </a:solidFill>
            <a:miter lim="400000"/>
          </a:ln>
        </p:spPr>
        <p:txBody>
          <a:bodyPr lIns="45718" tIns="45718" rIns="45718" bIns="45718"/>
          <a:lstStyle/>
          <a:p>
            <a:pPr/>
          </a:p>
        </p:txBody>
      </p:sp>
      <p:sp>
        <p:nvSpPr>
          <p:cNvPr id="158" name="Line"/>
          <p:cNvSpPr/>
          <p:nvPr/>
        </p:nvSpPr>
        <p:spPr>
          <a:xfrm flipV="1">
            <a:off x="507998" y="507998"/>
            <a:ext cx="11988802" cy="3"/>
          </a:xfrm>
          <a:prstGeom prst="line">
            <a:avLst/>
          </a:prstGeom>
          <a:ln w="3175">
            <a:solidFill>
              <a:srgbClr val="444444">
                <a:alpha val="30000"/>
              </a:srgbClr>
            </a:solidFill>
            <a:miter lim="400000"/>
          </a:ln>
        </p:spPr>
        <p:txBody>
          <a:bodyPr lIns="45718" tIns="45718" rIns="45718" bIns="45718"/>
          <a:lstStyle/>
          <a:p>
            <a:pPr/>
          </a:p>
        </p:txBody>
      </p:sp>
      <p:sp>
        <p:nvSpPr>
          <p:cNvPr id="159" name="Slide Number"/>
          <p:cNvSpPr txBox="1"/>
          <p:nvPr>
            <p:ph type="sldNum" sz="quarter" idx="2"/>
          </p:nvPr>
        </p:nvSpPr>
        <p:spPr>
          <a:xfrm>
            <a:off x="12182144" y="8763000"/>
            <a:ext cx="312015" cy="313057"/>
          </a:xfrm>
          <a:prstGeom prst="rect">
            <a:avLst/>
          </a:prstGeom>
        </p:spPr>
        <p:txBody>
          <a:bodyPr lIns="50800" tIns="50800" rIns="50800" bIns="50800"/>
          <a:lstStyle>
            <a:lvl1pPr defTabSz="584200">
              <a:defRPr sz="1400">
                <a:solidFill>
                  <a:srgbClr val="000000"/>
                </a:solidFill>
                <a:latin typeface="Optima"/>
                <a:ea typeface="Optima"/>
                <a:cs typeface="Optima"/>
                <a:sym typeface="Opti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66" name="Line"/>
          <p:cNvSpPr/>
          <p:nvPr/>
        </p:nvSpPr>
        <p:spPr>
          <a:xfrm flipV="1">
            <a:off x="507998" y="9245596"/>
            <a:ext cx="11988802" cy="4"/>
          </a:xfrm>
          <a:prstGeom prst="line">
            <a:avLst/>
          </a:prstGeom>
          <a:ln w="63500">
            <a:solidFill>
              <a:srgbClr val="444444">
                <a:alpha val="30000"/>
              </a:srgbClr>
            </a:solidFill>
            <a:miter lim="400000"/>
          </a:ln>
        </p:spPr>
        <p:txBody>
          <a:bodyPr lIns="45718" tIns="45718" rIns="45718" bIns="45718"/>
          <a:lstStyle/>
          <a:p>
            <a:pPr/>
          </a:p>
        </p:txBody>
      </p:sp>
      <p:sp>
        <p:nvSpPr>
          <p:cNvPr id="167" name="Line"/>
          <p:cNvSpPr/>
          <p:nvPr/>
        </p:nvSpPr>
        <p:spPr>
          <a:xfrm flipV="1">
            <a:off x="507998" y="507998"/>
            <a:ext cx="11988802" cy="2"/>
          </a:xfrm>
          <a:prstGeom prst="line">
            <a:avLst/>
          </a:prstGeom>
          <a:ln w="3175">
            <a:solidFill>
              <a:srgbClr val="444444">
                <a:alpha val="30000"/>
              </a:srgbClr>
            </a:solidFill>
            <a:miter lim="400000"/>
          </a:ln>
        </p:spPr>
        <p:txBody>
          <a:bodyPr lIns="45718" tIns="45718" rIns="45718" bIns="45718"/>
          <a:lstStyle/>
          <a:p>
            <a:pPr/>
          </a:p>
        </p:txBody>
      </p:sp>
      <p:sp>
        <p:nvSpPr>
          <p:cNvPr id="168" name="Image"/>
          <p:cNvSpPr/>
          <p:nvPr>
            <p:ph type="pic" idx="21"/>
          </p:nvPr>
        </p:nvSpPr>
        <p:spPr>
          <a:xfrm>
            <a:off x="622298" y="101599"/>
            <a:ext cx="11760202" cy="7840135"/>
          </a:xfrm>
          <a:prstGeom prst="rect">
            <a:avLst/>
          </a:prstGeom>
        </p:spPr>
        <p:txBody>
          <a:bodyPr lIns="91439" tIns="45719" rIns="91439" bIns="45719">
            <a:noAutofit/>
          </a:bodyPr>
          <a:lstStyle/>
          <a:p>
            <a:pPr/>
          </a:p>
        </p:txBody>
      </p:sp>
      <p:sp>
        <p:nvSpPr>
          <p:cNvPr id="169" name="Title Text"/>
          <p:cNvSpPr txBox="1"/>
          <p:nvPr>
            <p:ph type="title"/>
          </p:nvPr>
        </p:nvSpPr>
        <p:spPr>
          <a:xfrm>
            <a:off x="507998" y="7099300"/>
            <a:ext cx="11988802" cy="1117600"/>
          </a:xfrm>
          <a:prstGeom prst="rect">
            <a:avLst/>
          </a:prstGeom>
        </p:spPr>
        <p:txBody>
          <a:bodyPr lIns="50800" tIns="50800" rIns="50800" bIns="50800"/>
          <a:lstStyle>
            <a:lvl1pPr defTabSz="584200">
              <a:defRPr sz="6200"/>
            </a:lvl1pPr>
          </a:lstStyle>
          <a:p>
            <a:pPr/>
            <a:r>
              <a:t>Title Text</a:t>
            </a:r>
          </a:p>
        </p:txBody>
      </p:sp>
      <p:sp>
        <p:nvSpPr>
          <p:cNvPr id="170" name="Body Level One…"/>
          <p:cNvSpPr txBox="1"/>
          <p:nvPr>
            <p:ph type="body" sz="quarter" idx="1"/>
          </p:nvPr>
        </p:nvSpPr>
        <p:spPr>
          <a:xfrm>
            <a:off x="507998" y="8267700"/>
            <a:ext cx="11988802" cy="838200"/>
          </a:xfrm>
          <a:prstGeom prst="rect">
            <a:avLst/>
          </a:prstGeom>
        </p:spPr>
        <p:txBody>
          <a:bodyPr lIns="50800" tIns="50800" rIns="50800" bIns="50800"/>
          <a:lstStyle>
            <a:lvl1pPr defTabSz="584200"/>
            <a:lvl2pPr defTabSz="584200"/>
            <a:lvl3pPr defTabSz="584200"/>
            <a:lvl4pPr defTabSz="584200"/>
            <a:lvl5pPr defTabSz="584200"/>
          </a:lstStyle>
          <a:p>
            <a:pPr/>
            <a:r>
              <a:t>Body Level One</a:t>
            </a:r>
          </a:p>
          <a:p>
            <a:pPr lvl="1"/>
            <a:r>
              <a:t>Body Level Two</a:t>
            </a:r>
          </a:p>
          <a:p>
            <a:pPr lvl="2"/>
            <a:r>
              <a:t>Body Level Three</a:t>
            </a:r>
          </a:p>
          <a:p>
            <a:pPr lvl="3"/>
            <a:r>
              <a:t>Body Level Four</a:t>
            </a:r>
          </a:p>
          <a:p>
            <a:pPr lvl="4"/>
            <a:r>
              <a:t>Body Level Five</a:t>
            </a:r>
          </a:p>
        </p:txBody>
      </p:sp>
      <p:sp>
        <p:nvSpPr>
          <p:cNvPr id="171" name="Slide Number"/>
          <p:cNvSpPr txBox="1"/>
          <p:nvPr>
            <p:ph type="sldNum" sz="quarter" idx="2"/>
          </p:nvPr>
        </p:nvSpPr>
        <p:spPr>
          <a:xfrm>
            <a:off x="12179401" y="8763000"/>
            <a:ext cx="317501" cy="342900"/>
          </a:xfrm>
          <a:prstGeom prst="rect">
            <a:avLst/>
          </a:prstGeom>
        </p:spPr>
        <p:txBody>
          <a:bodyPr lIns="50800" tIns="50800" rIns="50800" bIns="50800"/>
          <a:lstStyle>
            <a:lvl1pPr defTabSz="584200"/>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bg>
      <p:bgPr>
        <a:solidFill>
          <a:srgbClr val="FFFFFF"/>
        </a:solidFill>
      </p:bgPr>
    </p:bg>
    <p:spTree>
      <p:nvGrpSpPr>
        <p:cNvPr id="1" name=""/>
        <p:cNvGrpSpPr/>
        <p:nvPr/>
      </p:nvGrpSpPr>
      <p:grpSpPr>
        <a:xfrm>
          <a:off x="0" y="0"/>
          <a:ext cx="0" cy="0"/>
          <a:chOff x="0" y="0"/>
          <a:chExt cx="0" cy="0"/>
        </a:xfrm>
      </p:grpSpPr>
      <p:sp>
        <p:nvSpPr>
          <p:cNvPr id="178" name="Title Text"/>
          <p:cNvSpPr txBox="1"/>
          <p:nvPr>
            <p:ph type="title"/>
          </p:nvPr>
        </p:nvSpPr>
        <p:spPr>
          <a:xfrm>
            <a:off x="1625599" y="2416387"/>
            <a:ext cx="9753603" cy="2546775"/>
          </a:xfrm>
          <a:prstGeom prst="rect">
            <a:avLst/>
          </a:prstGeom>
        </p:spPr>
        <p:txBody>
          <a:bodyPr lIns="48746" tIns="48746" rIns="48746" bIns="48746"/>
          <a:lstStyle>
            <a:lvl1pPr defTabSz="1300480">
              <a:defRPr sz="8400">
                <a:latin typeface="Calibri"/>
                <a:ea typeface="Calibri"/>
                <a:cs typeface="Calibri"/>
                <a:sym typeface="Calibri"/>
              </a:defRPr>
            </a:lvl1pPr>
          </a:lstStyle>
          <a:p>
            <a:pPr/>
            <a:r>
              <a:t>Title Text</a:t>
            </a:r>
          </a:p>
        </p:txBody>
      </p:sp>
      <p:sp>
        <p:nvSpPr>
          <p:cNvPr id="179" name="Body Level One…"/>
          <p:cNvSpPr txBox="1"/>
          <p:nvPr>
            <p:ph type="body" sz="quarter" idx="1"/>
          </p:nvPr>
        </p:nvSpPr>
        <p:spPr>
          <a:xfrm>
            <a:off x="1625599" y="5061372"/>
            <a:ext cx="9753603" cy="1766148"/>
          </a:xfrm>
          <a:prstGeom prst="rect">
            <a:avLst/>
          </a:prstGeom>
        </p:spPr>
        <p:txBody>
          <a:bodyPr lIns="48746" tIns="48746" rIns="48746" bIns="48746"/>
          <a:lstStyle>
            <a:lvl1pPr marL="527190" indent="-476390" algn="ctr" defTabSz="1300480">
              <a:lnSpc>
                <a:spcPct val="90000"/>
              </a:lnSpc>
              <a:spcBef>
                <a:spcPts val="1400"/>
              </a:spcBef>
              <a:defRPr sz="3400">
                <a:solidFill>
                  <a:srgbClr val="000000"/>
                </a:solidFill>
                <a:latin typeface="Calibri"/>
                <a:ea typeface="Calibri"/>
                <a:cs typeface="Calibri"/>
                <a:sym typeface="Calibri"/>
              </a:defRPr>
            </a:lvl1pPr>
            <a:lvl2pPr marL="527190" indent="6209" algn="ctr" defTabSz="1300480">
              <a:lnSpc>
                <a:spcPct val="90000"/>
              </a:lnSpc>
              <a:spcBef>
                <a:spcPts val="1400"/>
              </a:spcBef>
              <a:defRPr sz="3400">
                <a:solidFill>
                  <a:srgbClr val="000000"/>
                </a:solidFill>
                <a:latin typeface="Calibri"/>
                <a:ea typeface="Calibri"/>
                <a:cs typeface="Calibri"/>
                <a:sym typeface="Calibri"/>
              </a:defRPr>
            </a:lvl2pPr>
            <a:lvl3pPr marL="527190" indent="50800" algn="ctr" defTabSz="1300480">
              <a:lnSpc>
                <a:spcPct val="90000"/>
              </a:lnSpc>
              <a:spcBef>
                <a:spcPts val="1400"/>
              </a:spcBef>
              <a:defRPr sz="3400">
                <a:solidFill>
                  <a:srgbClr val="000000"/>
                </a:solidFill>
                <a:latin typeface="Calibri"/>
                <a:ea typeface="Calibri"/>
                <a:cs typeface="Calibri"/>
                <a:sym typeface="Calibri"/>
              </a:defRPr>
            </a:lvl3pPr>
            <a:lvl4pPr marL="527190" indent="50800" algn="ctr" defTabSz="1300480">
              <a:lnSpc>
                <a:spcPct val="90000"/>
              </a:lnSpc>
              <a:spcBef>
                <a:spcPts val="1400"/>
              </a:spcBef>
              <a:defRPr sz="3400">
                <a:solidFill>
                  <a:srgbClr val="000000"/>
                </a:solidFill>
                <a:latin typeface="Calibri"/>
                <a:ea typeface="Calibri"/>
                <a:cs typeface="Calibri"/>
                <a:sym typeface="Calibri"/>
              </a:defRPr>
            </a:lvl4pPr>
            <a:lvl5pPr marL="527190" indent="50800" algn="ctr" defTabSz="1300480">
              <a:lnSpc>
                <a:spcPct val="90000"/>
              </a:lnSpc>
              <a:spcBef>
                <a:spcPts val="1400"/>
              </a:spcBef>
              <a:defRPr sz="34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80" name="Slide Number"/>
          <p:cNvSpPr txBox="1"/>
          <p:nvPr>
            <p:ph type="sldNum" sz="quarter" idx="2"/>
          </p:nvPr>
        </p:nvSpPr>
        <p:spPr>
          <a:xfrm>
            <a:off x="11794550" y="8040717"/>
            <a:ext cx="316172" cy="306646"/>
          </a:xfrm>
          <a:prstGeom prst="rect">
            <a:avLst/>
          </a:prstGeom>
        </p:spPr>
        <p:txBody>
          <a:bodyPr lIns="48746" tIns="48746" rIns="48746" bIns="48746" anchor="ctr"/>
          <a:lstStyle>
            <a:lvl1pPr algn="r" defTabSz="130048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spTree>
      <p:nvGrpSpPr>
        <p:cNvPr id="1" name=""/>
        <p:cNvGrpSpPr/>
        <p:nvPr/>
      </p:nvGrpSpPr>
      <p:grpSpPr>
        <a:xfrm>
          <a:off x="0" y="0"/>
          <a:ext cx="0" cy="0"/>
          <a:chOff x="0" y="0"/>
          <a:chExt cx="0" cy="0"/>
        </a:xfrm>
      </p:grpSpPr>
      <p:sp>
        <p:nvSpPr>
          <p:cNvPr id="23" name="Line"/>
          <p:cNvSpPr/>
          <p:nvPr/>
        </p:nvSpPr>
        <p:spPr>
          <a:xfrm>
            <a:off x="507998" y="8155092"/>
            <a:ext cx="11988803" cy="2"/>
          </a:xfrm>
          <a:prstGeom prst="line">
            <a:avLst/>
          </a:prstGeom>
          <a:ln w="38100">
            <a:solidFill>
              <a:srgbClr val="444444">
                <a:alpha val="30000"/>
              </a:srgbClr>
            </a:solidFill>
            <a:miter lim="400000"/>
          </a:ln>
        </p:spPr>
        <p:txBody>
          <a:bodyPr lIns="45718" tIns="45718" rIns="45718" bIns="45718"/>
          <a:lstStyle/>
          <a:p>
            <a:pPr/>
          </a:p>
        </p:txBody>
      </p:sp>
      <p:sp>
        <p:nvSpPr>
          <p:cNvPr id="24" name="Line"/>
          <p:cNvSpPr/>
          <p:nvPr/>
        </p:nvSpPr>
        <p:spPr>
          <a:xfrm>
            <a:off x="507998" y="1598506"/>
            <a:ext cx="11988803" cy="2"/>
          </a:xfrm>
          <a:prstGeom prst="line">
            <a:avLst/>
          </a:prstGeom>
          <a:ln w="3175">
            <a:solidFill>
              <a:srgbClr val="444444">
                <a:alpha val="30000"/>
              </a:srgbClr>
            </a:solidFill>
            <a:miter lim="400000"/>
          </a:ln>
        </p:spPr>
        <p:txBody>
          <a:bodyPr lIns="45718" tIns="45718" rIns="45718" bIns="45718"/>
          <a:lstStyle/>
          <a:p>
            <a:pPr/>
          </a:p>
        </p:txBody>
      </p:sp>
      <p:sp>
        <p:nvSpPr>
          <p:cNvPr id="25" name="Image"/>
          <p:cNvSpPr/>
          <p:nvPr>
            <p:ph type="pic" idx="21"/>
          </p:nvPr>
        </p:nvSpPr>
        <p:spPr>
          <a:xfrm>
            <a:off x="494453" y="277705"/>
            <a:ext cx="12015894" cy="8010598"/>
          </a:xfrm>
          <a:prstGeom prst="rect">
            <a:avLst/>
          </a:prstGeom>
        </p:spPr>
        <p:txBody>
          <a:bodyPr lIns="91439" tIns="45719" rIns="91439" bIns="45719">
            <a:noAutofit/>
          </a:bodyPr>
          <a:lstStyle/>
          <a:p>
            <a:pPr/>
          </a:p>
        </p:txBody>
      </p:sp>
      <p:sp>
        <p:nvSpPr>
          <p:cNvPr id="26" name="Title Text"/>
          <p:cNvSpPr txBox="1"/>
          <p:nvPr>
            <p:ph type="title"/>
          </p:nvPr>
        </p:nvSpPr>
        <p:spPr>
          <a:xfrm>
            <a:off x="507998" y="6543040"/>
            <a:ext cx="11988804" cy="839895"/>
          </a:xfrm>
          <a:prstGeom prst="rect">
            <a:avLst/>
          </a:prstGeom>
        </p:spPr>
        <p:txBody>
          <a:bodyPr/>
          <a:lstStyle/>
          <a:p>
            <a:pPr/>
            <a:r>
              <a:t>Title Text</a:t>
            </a:r>
          </a:p>
        </p:txBody>
      </p:sp>
      <p:sp>
        <p:nvSpPr>
          <p:cNvPr id="27" name="Body Level One…"/>
          <p:cNvSpPr txBox="1"/>
          <p:nvPr>
            <p:ph type="body" sz="quarter" idx="1"/>
          </p:nvPr>
        </p:nvSpPr>
        <p:spPr>
          <a:xfrm>
            <a:off x="507998" y="7416800"/>
            <a:ext cx="11988804" cy="62992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8" name="Slide Number"/>
          <p:cNvSpPr txBox="1"/>
          <p:nvPr>
            <p:ph type="sldNum" sz="quarter" idx="2"/>
          </p:nvPr>
        </p:nvSpPr>
        <p:spPr>
          <a:xfrm>
            <a:off x="12202584" y="7789333"/>
            <a:ext cx="270087" cy="29548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spTree>
      <p:nvGrpSpPr>
        <p:cNvPr id="1" name=""/>
        <p:cNvGrpSpPr/>
        <p:nvPr/>
      </p:nvGrpSpPr>
      <p:grpSpPr>
        <a:xfrm>
          <a:off x="0" y="0"/>
          <a:ext cx="0" cy="0"/>
          <a:chOff x="0" y="0"/>
          <a:chExt cx="0" cy="0"/>
        </a:xfrm>
      </p:grpSpPr>
      <p:sp>
        <p:nvSpPr>
          <p:cNvPr id="35" name="Line"/>
          <p:cNvSpPr/>
          <p:nvPr/>
        </p:nvSpPr>
        <p:spPr>
          <a:xfrm>
            <a:off x="507998" y="8155092"/>
            <a:ext cx="11988803" cy="2"/>
          </a:xfrm>
          <a:prstGeom prst="line">
            <a:avLst/>
          </a:prstGeom>
          <a:ln w="38100">
            <a:solidFill>
              <a:srgbClr val="444444">
                <a:alpha val="30000"/>
              </a:srgbClr>
            </a:solidFill>
            <a:miter lim="400000"/>
          </a:ln>
        </p:spPr>
        <p:txBody>
          <a:bodyPr lIns="45718" tIns="45718" rIns="45718" bIns="45718"/>
          <a:lstStyle/>
          <a:p>
            <a:pPr/>
          </a:p>
        </p:txBody>
      </p:sp>
      <p:sp>
        <p:nvSpPr>
          <p:cNvPr id="36" name="Line"/>
          <p:cNvSpPr/>
          <p:nvPr/>
        </p:nvSpPr>
        <p:spPr>
          <a:xfrm>
            <a:off x="507998" y="1598506"/>
            <a:ext cx="11988803" cy="2"/>
          </a:xfrm>
          <a:prstGeom prst="line">
            <a:avLst/>
          </a:prstGeom>
          <a:ln w="3175">
            <a:solidFill>
              <a:srgbClr val="444444">
                <a:alpha val="30000"/>
              </a:srgbClr>
            </a:solidFill>
            <a:miter lim="400000"/>
          </a:ln>
        </p:spPr>
        <p:txBody>
          <a:bodyPr lIns="45718" tIns="45718" rIns="45718" bIns="45718"/>
          <a:lstStyle/>
          <a:p>
            <a:pPr/>
          </a:p>
        </p:txBody>
      </p:sp>
      <p:sp>
        <p:nvSpPr>
          <p:cNvPr id="37" name="Title Text"/>
          <p:cNvSpPr txBox="1"/>
          <p:nvPr>
            <p:ph type="title"/>
          </p:nvPr>
        </p:nvSpPr>
        <p:spPr>
          <a:xfrm>
            <a:off x="507998" y="4118185"/>
            <a:ext cx="11988804" cy="1524002"/>
          </a:xfrm>
          <a:prstGeom prst="rect">
            <a:avLst/>
          </a:prstGeom>
        </p:spPr>
        <p:txBody>
          <a:bodyPr anchor="ctr"/>
          <a:lstStyle/>
          <a:p>
            <a:pPr/>
            <a:r>
              <a:t>Title Text</a:t>
            </a:r>
          </a:p>
        </p:txBody>
      </p:sp>
      <p:sp>
        <p:nvSpPr>
          <p:cNvPr id="38" name="Slide Number"/>
          <p:cNvSpPr txBox="1"/>
          <p:nvPr>
            <p:ph type="sldNum" sz="quarter" idx="2"/>
          </p:nvPr>
        </p:nvSpPr>
        <p:spPr>
          <a:xfrm>
            <a:off x="12202584" y="7789333"/>
            <a:ext cx="270087" cy="29548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spTree>
      <p:nvGrpSpPr>
        <p:cNvPr id="1" name=""/>
        <p:cNvGrpSpPr/>
        <p:nvPr/>
      </p:nvGrpSpPr>
      <p:grpSpPr>
        <a:xfrm>
          <a:off x="0" y="0"/>
          <a:ext cx="0" cy="0"/>
          <a:chOff x="0" y="0"/>
          <a:chExt cx="0" cy="0"/>
        </a:xfrm>
      </p:grpSpPr>
      <p:sp>
        <p:nvSpPr>
          <p:cNvPr id="45" name="Line"/>
          <p:cNvSpPr/>
          <p:nvPr/>
        </p:nvSpPr>
        <p:spPr>
          <a:xfrm>
            <a:off x="507998" y="8155092"/>
            <a:ext cx="11988803" cy="2"/>
          </a:xfrm>
          <a:prstGeom prst="line">
            <a:avLst/>
          </a:prstGeom>
          <a:ln w="38100">
            <a:solidFill>
              <a:srgbClr val="444444">
                <a:alpha val="30000"/>
              </a:srgbClr>
            </a:solidFill>
            <a:miter lim="400000"/>
          </a:ln>
        </p:spPr>
        <p:txBody>
          <a:bodyPr lIns="45718" tIns="45718" rIns="45718" bIns="45718"/>
          <a:lstStyle/>
          <a:p>
            <a:pPr/>
          </a:p>
        </p:txBody>
      </p:sp>
      <p:sp>
        <p:nvSpPr>
          <p:cNvPr id="46" name="Line"/>
          <p:cNvSpPr/>
          <p:nvPr/>
        </p:nvSpPr>
        <p:spPr>
          <a:xfrm>
            <a:off x="507998" y="1598506"/>
            <a:ext cx="11988803" cy="2"/>
          </a:xfrm>
          <a:prstGeom prst="line">
            <a:avLst/>
          </a:prstGeom>
          <a:ln w="3175">
            <a:solidFill>
              <a:srgbClr val="444444">
                <a:alpha val="30000"/>
              </a:srgbClr>
            </a:solidFill>
            <a:miter lim="400000"/>
          </a:ln>
        </p:spPr>
        <p:txBody>
          <a:bodyPr lIns="45718" tIns="45718" rIns="45718" bIns="45718"/>
          <a:lstStyle/>
          <a:p>
            <a:pPr/>
          </a:p>
        </p:txBody>
      </p:sp>
      <p:sp>
        <p:nvSpPr>
          <p:cNvPr id="47" name="Image"/>
          <p:cNvSpPr/>
          <p:nvPr>
            <p:ph type="pic" sz="half" idx="21"/>
          </p:nvPr>
        </p:nvSpPr>
        <p:spPr>
          <a:xfrm>
            <a:off x="6732692" y="501225"/>
            <a:ext cx="5828519" cy="8703736"/>
          </a:xfrm>
          <a:prstGeom prst="rect">
            <a:avLst/>
          </a:prstGeom>
        </p:spPr>
        <p:txBody>
          <a:bodyPr lIns="91439" tIns="45719" rIns="91439" bIns="45719">
            <a:noAutofit/>
          </a:bodyPr>
          <a:lstStyle/>
          <a:p>
            <a:pPr/>
          </a:p>
        </p:txBody>
      </p:sp>
      <p:sp>
        <p:nvSpPr>
          <p:cNvPr id="48" name="Title Text"/>
          <p:cNvSpPr txBox="1"/>
          <p:nvPr>
            <p:ph type="title"/>
          </p:nvPr>
        </p:nvSpPr>
        <p:spPr>
          <a:xfrm>
            <a:off x="507998" y="3020905"/>
            <a:ext cx="5831842" cy="4551683"/>
          </a:xfrm>
          <a:prstGeom prst="rect">
            <a:avLst/>
          </a:prstGeom>
        </p:spPr>
        <p:txBody>
          <a:bodyPr anchor="t"/>
          <a:lstStyle/>
          <a:p>
            <a:pPr/>
            <a:r>
              <a:t>Title Text</a:t>
            </a:r>
          </a:p>
        </p:txBody>
      </p:sp>
      <p:sp>
        <p:nvSpPr>
          <p:cNvPr id="49" name="Body Level One…"/>
          <p:cNvSpPr txBox="1"/>
          <p:nvPr>
            <p:ph type="body" sz="quarter" idx="1"/>
          </p:nvPr>
        </p:nvSpPr>
        <p:spPr>
          <a:xfrm>
            <a:off x="507998" y="2092959"/>
            <a:ext cx="5831842" cy="629922"/>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0" name="Slide Number"/>
          <p:cNvSpPr txBox="1"/>
          <p:nvPr>
            <p:ph type="sldNum" sz="quarter" idx="2"/>
          </p:nvPr>
        </p:nvSpPr>
        <p:spPr>
          <a:xfrm>
            <a:off x="12202584" y="7789333"/>
            <a:ext cx="270087" cy="29548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spTree>
      <p:nvGrpSpPr>
        <p:cNvPr id="1" name=""/>
        <p:cNvGrpSpPr/>
        <p:nvPr/>
      </p:nvGrpSpPr>
      <p:grpSpPr>
        <a:xfrm>
          <a:off x="0" y="0"/>
          <a:ext cx="0" cy="0"/>
          <a:chOff x="0" y="0"/>
          <a:chExt cx="0" cy="0"/>
        </a:xfrm>
      </p:grpSpPr>
      <p:sp>
        <p:nvSpPr>
          <p:cNvPr id="57" name="Line"/>
          <p:cNvSpPr/>
          <p:nvPr/>
        </p:nvSpPr>
        <p:spPr>
          <a:xfrm>
            <a:off x="507998" y="8155092"/>
            <a:ext cx="11988803" cy="2"/>
          </a:xfrm>
          <a:prstGeom prst="line">
            <a:avLst/>
          </a:prstGeom>
          <a:ln w="38100">
            <a:solidFill>
              <a:srgbClr val="444444">
                <a:alpha val="30000"/>
              </a:srgbClr>
            </a:solidFill>
            <a:miter lim="400000"/>
          </a:ln>
        </p:spPr>
        <p:txBody>
          <a:bodyPr lIns="45718" tIns="45718" rIns="45718" bIns="45718"/>
          <a:lstStyle/>
          <a:p>
            <a:pPr/>
          </a:p>
        </p:txBody>
      </p:sp>
      <p:sp>
        <p:nvSpPr>
          <p:cNvPr id="58" name="Line"/>
          <p:cNvSpPr/>
          <p:nvPr/>
        </p:nvSpPr>
        <p:spPr>
          <a:xfrm>
            <a:off x="507998" y="1598506"/>
            <a:ext cx="11988803" cy="2"/>
          </a:xfrm>
          <a:prstGeom prst="line">
            <a:avLst/>
          </a:prstGeom>
          <a:ln w="3175">
            <a:solidFill>
              <a:srgbClr val="444444">
                <a:alpha val="30000"/>
              </a:srgbClr>
            </a:solidFill>
            <a:miter lim="400000"/>
          </a:ln>
        </p:spPr>
        <p:txBody>
          <a:bodyPr lIns="45718" tIns="45718" rIns="45718" bIns="45718"/>
          <a:lstStyle/>
          <a:p>
            <a:pPr/>
          </a:p>
        </p:txBody>
      </p:sp>
      <p:sp>
        <p:nvSpPr>
          <p:cNvPr id="59" name="Line"/>
          <p:cNvSpPr/>
          <p:nvPr/>
        </p:nvSpPr>
        <p:spPr>
          <a:xfrm>
            <a:off x="507998" y="3149600"/>
            <a:ext cx="11997295" cy="0"/>
          </a:xfrm>
          <a:prstGeom prst="line">
            <a:avLst/>
          </a:prstGeom>
          <a:ln w="3175">
            <a:solidFill>
              <a:srgbClr val="444444">
                <a:alpha val="30000"/>
              </a:srgbClr>
            </a:solidFill>
            <a:miter lim="400000"/>
          </a:ln>
        </p:spPr>
        <p:txBody>
          <a:bodyPr lIns="45718" tIns="45718" rIns="45718" bIns="45718"/>
          <a:lstStyle/>
          <a:p>
            <a:pPr/>
          </a:p>
        </p:txBody>
      </p:sp>
      <p:sp>
        <p:nvSpPr>
          <p:cNvPr id="60" name="Title Text"/>
          <p:cNvSpPr txBox="1"/>
          <p:nvPr>
            <p:ph type="title"/>
          </p:nvPr>
        </p:nvSpPr>
        <p:spPr>
          <a:xfrm>
            <a:off x="507998" y="1666238"/>
            <a:ext cx="11988804" cy="1429176"/>
          </a:xfrm>
          <a:prstGeom prst="rect">
            <a:avLst/>
          </a:prstGeom>
        </p:spPr>
        <p:txBody>
          <a:bodyPr anchor="ctr"/>
          <a:lstStyle/>
          <a:p>
            <a:pPr/>
            <a:r>
              <a:t>Title Text</a:t>
            </a:r>
          </a:p>
        </p:txBody>
      </p:sp>
      <p:sp>
        <p:nvSpPr>
          <p:cNvPr id="61" name="Slide Number"/>
          <p:cNvSpPr txBox="1"/>
          <p:nvPr>
            <p:ph type="sldNum" sz="quarter" idx="2"/>
          </p:nvPr>
        </p:nvSpPr>
        <p:spPr>
          <a:xfrm>
            <a:off x="12202584" y="7789333"/>
            <a:ext cx="270087" cy="29548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68" name="Line"/>
          <p:cNvSpPr/>
          <p:nvPr/>
        </p:nvSpPr>
        <p:spPr>
          <a:xfrm>
            <a:off x="507998" y="8155092"/>
            <a:ext cx="11988803" cy="2"/>
          </a:xfrm>
          <a:prstGeom prst="line">
            <a:avLst/>
          </a:prstGeom>
          <a:ln w="38100">
            <a:solidFill>
              <a:srgbClr val="444444">
                <a:alpha val="30000"/>
              </a:srgbClr>
            </a:solidFill>
            <a:miter lim="400000"/>
          </a:ln>
        </p:spPr>
        <p:txBody>
          <a:bodyPr lIns="45718" tIns="45718" rIns="45718" bIns="45718"/>
          <a:lstStyle/>
          <a:p>
            <a:pPr/>
          </a:p>
        </p:txBody>
      </p:sp>
      <p:sp>
        <p:nvSpPr>
          <p:cNvPr id="69" name="Line"/>
          <p:cNvSpPr/>
          <p:nvPr/>
        </p:nvSpPr>
        <p:spPr>
          <a:xfrm>
            <a:off x="507998" y="1598506"/>
            <a:ext cx="11988803" cy="2"/>
          </a:xfrm>
          <a:prstGeom prst="line">
            <a:avLst/>
          </a:prstGeom>
          <a:ln w="3175">
            <a:solidFill>
              <a:srgbClr val="444444">
                <a:alpha val="30000"/>
              </a:srgbClr>
            </a:solidFill>
            <a:miter lim="400000"/>
          </a:ln>
        </p:spPr>
        <p:txBody>
          <a:bodyPr lIns="45718" tIns="45718" rIns="45718" bIns="45718"/>
          <a:lstStyle/>
          <a:p>
            <a:pPr/>
          </a:p>
        </p:txBody>
      </p:sp>
      <p:sp>
        <p:nvSpPr>
          <p:cNvPr id="70" name="Line"/>
          <p:cNvSpPr/>
          <p:nvPr/>
        </p:nvSpPr>
        <p:spPr>
          <a:xfrm>
            <a:off x="507998" y="3149600"/>
            <a:ext cx="11988803" cy="0"/>
          </a:xfrm>
          <a:prstGeom prst="line">
            <a:avLst/>
          </a:prstGeom>
          <a:ln w="3175">
            <a:solidFill>
              <a:srgbClr val="444444">
                <a:alpha val="30000"/>
              </a:srgbClr>
            </a:solidFill>
            <a:miter lim="400000"/>
          </a:ln>
        </p:spPr>
        <p:txBody>
          <a:bodyPr lIns="45718" tIns="45718" rIns="45718" bIns="45718"/>
          <a:lstStyle/>
          <a:p>
            <a:pPr/>
          </a:p>
        </p:txBody>
      </p:sp>
      <p:sp>
        <p:nvSpPr>
          <p:cNvPr id="71" name="Title Text"/>
          <p:cNvSpPr txBox="1"/>
          <p:nvPr>
            <p:ph type="title"/>
          </p:nvPr>
        </p:nvSpPr>
        <p:spPr>
          <a:xfrm>
            <a:off x="507998" y="1666238"/>
            <a:ext cx="11988804" cy="1429176"/>
          </a:xfrm>
          <a:prstGeom prst="rect">
            <a:avLst/>
          </a:prstGeom>
        </p:spPr>
        <p:txBody>
          <a:bodyPr anchor="ctr"/>
          <a:lstStyle/>
          <a:p>
            <a:pPr/>
            <a:r>
              <a:t>Title Text</a:t>
            </a:r>
          </a:p>
        </p:txBody>
      </p:sp>
      <p:sp>
        <p:nvSpPr>
          <p:cNvPr id="72" name="Body Level One…"/>
          <p:cNvSpPr txBox="1"/>
          <p:nvPr>
            <p:ph type="body" idx="1"/>
          </p:nvPr>
        </p:nvSpPr>
        <p:spPr>
          <a:xfrm>
            <a:off x="507998" y="3495038"/>
            <a:ext cx="11988804" cy="4294296"/>
          </a:xfrm>
          <a:prstGeom prst="rect">
            <a:avLst/>
          </a:prstGeom>
        </p:spPr>
        <p:txBody>
          <a:bodyPr anchor="ctr"/>
          <a:lstStyle>
            <a:lvl1pPr marL="397565" indent="-397565">
              <a:lnSpc>
                <a:spcPct val="100000"/>
              </a:lnSpc>
              <a:spcBef>
                <a:spcPts val="4100"/>
              </a:spcBef>
              <a:buSzPct val="30000"/>
              <a:buBlip>
                <a:blip r:embed="rId2"/>
              </a:buBlip>
              <a:defRPr sz="3200"/>
            </a:lvl1pPr>
            <a:lvl2pPr marL="969064" indent="-397564">
              <a:lnSpc>
                <a:spcPct val="100000"/>
              </a:lnSpc>
              <a:spcBef>
                <a:spcPts val="4100"/>
              </a:spcBef>
              <a:buSzPct val="30000"/>
              <a:buBlip>
                <a:blip r:embed="rId2"/>
              </a:buBlip>
              <a:defRPr sz="3200"/>
            </a:lvl2pPr>
            <a:lvl3pPr marL="1540564" indent="-397564">
              <a:lnSpc>
                <a:spcPct val="100000"/>
              </a:lnSpc>
              <a:spcBef>
                <a:spcPts val="4100"/>
              </a:spcBef>
              <a:buSzPct val="30000"/>
              <a:buBlip>
                <a:blip r:embed="rId2"/>
              </a:buBlip>
              <a:defRPr sz="3200"/>
            </a:lvl3pPr>
            <a:lvl4pPr marL="2112065" indent="-397565">
              <a:lnSpc>
                <a:spcPct val="100000"/>
              </a:lnSpc>
              <a:spcBef>
                <a:spcPts val="4100"/>
              </a:spcBef>
              <a:buSzPct val="30000"/>
              <a:buBlip>
                <a:blip r:embed="rId2"/>
              </a:buBlip>
              <a:defRPr sz="3200"/>
            </a:lvl4pPr>
            <a:lvl5pPr marL="2683565" indent="-397565">
              <a:lnSpc>
                <a:spcPct val="100000"/>
              </a:lnSpc>
              <a:spcBef>
                <a:spcPts val="4100"/>
              </a:spcBef>
              <a:buSzPct val="30000"/>
              <a:buBlip>
                <a:blip r:embed="rId2"/>
              </a:buBlip>
              <a:defRPr sz="3200"/>
            </a:lvl5pPr>
          </a:lstStyle>
          <a:p>
            <a:pPr/>
            <a:r>
              <a:t>Body Level One</a:t>
            </a:r>
          </a:p>
          <a:p>
            <a:pPr lvl="1"/>
            <a:r>
              <a:t>Body Level Two</a:t>
            </a:r>
          </a:p>
          <a:p>
            <a:pPr lvl="2"/>
            <a:r>
              <a:t>Body Level Three</a:t>
            </a:r>
          </a:p>
          <a:p>
            <a:pPr lvl="3"/>
            <a:r>
              <a:t>Body Level Four</a:t>
            </a:r>
          </a:p>
          <a:p>
            <a:pPr lvl="4"/>
            <a:r>
              <a:t>Body Level Five</a:t>
            </a:r>
          </a:p>
        </p:txBody>
      </p:sp>
      <p:sp>
        <p:nvSpPr>
          <p:cNvPr id="73" name="Slide Number"/>
          <p:cNvSpPr txBox="1"/>
          <p:nvPr>
            <p:ph type="sldNum" sz="quarter" idx="2"/>
          </p:nvPr>
        </p:nvSpPr>
        <p:spPr>
          <a:xfrm>
            <a:off x="12202584" y="7789333"/>
            <a:ext cx="270087" cy="29548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80" name="Line"/>
          <p:cNvSpPr/>
          <p:nvPr/>
        </p:nvSpPr>
        <p:spPr>
          <a:xfrm>
            <a:off x="507998" y="8155092"/>
            <a:ext cx="11988803" cy="2"/>
          </a:xfrm>
          <a:prstGeom prst="line">
            <a:avLst/>
          </a:prstGeom>
          <a:ln w="38100">
            <a:solidFill>
              <a:srgbClr val="444444">
                <a:alpha val="30000"/>
              </a:srgbClr>
            </a:solidFill>
            <a:miter lim="400000"/>
          </a:ln>
        </p:spPr>
        <p:txBody>
          <a:bodyPr lIns="45718" tIns="45718" rIns="45718" bIns="45718"/>
          <a:lstStyle/>
          <a:p>
            <a:pPr/>
          </a:p>
        </p:txBody>
      </p:sp>
      <p:sp>
        <p:nvSpPr>
          <p:cNvPr id="81" name="Line"/>
          <p:cNvSpPr/>
          <p:nvPr/>
        </p:nvSpPr>
        <p:spPr>
          <a:xfrm>
            <a:off x="507998" y="1598506"/>
            <a:ext cx="11988803" cy="2"/>
          </a:xfrm>
          <a:prstGeom prst="line">
            <a:avLst/>
          </a:prstGeom>
          <a:ln w="3175">
            <a:solidFill>
              <a:srgbClr val="444444">
                <a:alpha val="30000"/>
              </a:srgbClr>
            </a:solidFill>
            <a:miter lim="400000"/>
          </a:ln>
        </p:spPr>
        <p:txBody>
          <a:bodyPr lIns="45718" tIns="45718" rIns="45718" bIns="45718"/>
          <a:lstStyle/>
          <a:p>
            <a:pPr/>
          </a:p>
        </p:txBody>
      </p:sp>
      <p:sp>
        <p:nvSpPr>
          <p:cNvPr id="82" name="Line"/>
          <p:cNvSpPr/>
          <p:nvPr/>
        </p:nvSpPr>
        <p:spPr>
          <a:xfrm>
            <a:off x="507998" y="3149600"/>
            <a:ext cx="11988803" cy="0"/>
          </a:xfrm>
          <a:prstGeom prst="line">
            <a:avLst/>
          </a:prstGeom>
          <a:ln w="3175">
            <a:solidFill>
              <a:srgbClr val="444444">
                <a:alpha val="30000"/>
              </a:srgbClr>
            </a:solidFill>
            <a:miter lim="400000"/>
          </a:ln>
        </p:spPr>
        <p:txBody>
          <a:bodyPr lIns="45718" tIns="45718" rIns="45718" bIns="45718"/>
          <a:lstStyle/>
          <a:p>
            <a:pPr/>
          </a:p>
        </p:txBody>
      </p:sp>
      <p:sp>
        <p:nvSpPr>
          <p:cNvPr id="83" name="Image"/>
          <p:cNvSpPr/>
          <p:nvPr>
            <p:ph type="pic" sz="half" idx="21"/>
          </p:nvPr>
        </p:nvSpPr>
        <p:spPr>
          <a:xfrm>
            <a:off x="203198" y="3474720"/>
            <a:ext cx="6231470" cy="4154313"/>
          </a:xfrm>
          <a:prstGeom prst="rect">
            <a:avLst/>
          </a:prstGeom>
        </p:spPr>
        <p:txBody>
          <a:bodyPr lIns="91439" tIns="45719" rIns="91439" bIns="45719">
            <a:noAutofit/>
          </a:bodyPr>
          <a:lstStyle/>
          <a:p>
            <a:pPr/>
          </a:p>
        </p:txBody>
      </p:sp>
      <p:sp>
        <p:nvSpPr>
          <p:cNvPr id="84" name="Title Text"/>
          <p:cNvSpPr txBox="1"/>
          <p:nvPr>
            <p:ph type="title"/>
          </p:nvPr>
        </p:nvSpPr>
        <p:spPr>
          <a:xfrm>
            <a:off x="507998" y="1666238"/>
            <a:ext cx="11988804" cy="1429176"/>
          </a:xfrm>
          <a:prstGeom prst="rect">
            <a:avLst/>
          </a:prstGeom>
        </p:spPr>
        <p:txBody>
          <a:bodyPr anchor="ctr"/>
          <a:lstStyle/>
          <a:p>
            <a:pPr/>
            <a:r>
              <a:t>Title Text</a:t>
            </a:r>
          </a:p>
        </p:txBody>
      </p:sp>
      <p:sp>
        <p:nvSpPr>
          <p:cNvPr id="85" name="Body Level One…"/>
          <p:cNvSpPr txBox="1"/>
          <p:nvPr>
            <p:ph type="body" sz="quarter" idx="1"/>
          </p:nvPr>
        </p:nvSpPr>
        <p:spPr>
          <a:xfrm>
            <a:off x="6766559" y="3413759"/>
            <a:ext cx="5730241" cy="4240108"/>
          </a:xfrm>
          <a:prstGeom prst="rect">
            <a:avLst/>
          </a:prstGeom>
        </p:spPr>
        <p:txBody>
          <a:bodyPr anchor="ctr"/>
          <a:lstStyle>
            <a:lvl1pPr marL="330200" indent="-330200">
              <a:lnSpc>
                <a:spcPct val="100000"/>
              </a:lnSpc>
              <a:spcBef>
                <a:spcPts val="3200"/>
              </a:spcBef>
              <a:buSzPct val="30000"/>
              <a:buBlip>
                <a:blip r:embed="rId2"/>
              </a:buBlip>
              <a:defRPr sz="2800"/>
            </a:lvl1pPr>
            <a:lvl2pPr marL="825500" indent="-330200">
              <a:lnSpc>
                <a:spcPct val="100000"/>
              </a:lnSpc>
              <a:spcBef>
                <a:spcPts val="3200"/>
              </a:spcBef>
              <a:buSzPct val="30000"/>
              <a:buBlip>
                <a:blip r:embed="rId2"/>
              </a:buBlip>
              <a:defRPr sz="2800"/>
            </a:lvl2pPr>
            <a:lvl3pPr marL="1320800" indent="-330200">
              <a:lnSpc>
                <a:spcPct val="100000"/>
              </a:lnSpc>
              <a:spcBef>
                <a:spcPts val="3200"/>
              </a:spcBef>
              <a:buSzPct val="30000"/>
              <a:buBlip>
                <a:blip r:embed="rId2"/>
              </a:buBlip>
              <a:defRPr sz="2800"/>
            </a:lvl3pPr>
            <a:lvl4pPr marL="1816100" indent="-330200">
              <a:lnSpc>
                <a:spcPct val="100000"/>
              </a:lnSpc>
              <a:spcBef>
                <a:spcPts val="3200"/>
              </a:spcBef>
              <a:buSzPct val="30000"/>
              <a:buBlip>
                <a:blip r:embed="rId2"/>
              </a:buBlip>
              <a:defRPr sz="2800"/>
            </a:lvl4pPr>
            <a:lvl5pPr marL="2311400" indent="-330200">
              <a:lnSpc>
                <a:spcPct val="100000"/>
              </a:lnSpc>
              <a:spcBef>
                <a:spcPts val="3200"/>
              </a:spcBef>
              <a:buSzPct val="30000"/>
              <a:buBlip>
                <a:blip r:embed="rId2"/>
              </a:buBlip>
              <a:defRPr sz="2800"/>
            </a:lvl5p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xfrm>
            <a:off x="12202584" y="7789333"/>
            <a:ext cx="270087" cy="29548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93" name="Line"/>
          <p:cNvSpPr/>
          <p:nvPr/>
        </p:nvSpPr>
        <p:spPr>
          <a:xfrm>
            <a:off x="507998" y="8155092"/>
            <a:ext cx="11988803" cy="2"/>
          </a:xfrm>
          <a:prstGeom prst="line">
            <a:avLst/>
          </a:prstGeom>
          <a:ln w="38100">
            <a:solidFill>
              <a:srgbClr val="444444">
                <a:alpha val="30000"/>
              </a:srgbClr>
            </a:solidFill>
            <a:miter lim="400000"/>
          </a:ln>
        </p:spPr>
        <p:txBody>
          <a:bodyPr lIns="45718" tIns="45718" rIns="45718" bIns="45718"/>
          <a:lstStyle/>
          <a:p>
            <a:pPr/>
          </a:p>
        </p:txBody>
      </p:sp>
      <p:sp>
        <p:nvSpPr>
          <p:cNvPr id="94" name="Line"/>
          <p:cNvSpPr/>
          <p:nvPr/>
        </p:nvSpPr>
        <p:spPr>
          <a:xfrm>
            <a:off x="507998" y="1598506"/>
            <a:ext cx="11988803" cy="2"/>
          </a:xfrm>
          <a:prstGeom prst="line">
            <a:avLst/>
          </a:prstGeom>
          <a:ln w="3175">
            <a:solidFill>
              <a:srgbClr val="444444">
                <a:alpha val="30000"/>
              </a:srgbClr>
            </a:solidFill>
            <a:miter lim="400000"/>
          </a:ln>
        </p:spPr>
        <p:txBody>
          <a:bodyPr lIns="45718" tIns="45718" rIns="45718" bIns="45718"/>
          <a:lstStyle/>
          <a:p>
            <a:pPr/>
          </a:p>
        </p:txBody>
      </p:sp>
      <p:sp>
        <p:nvSpPr>
          <p:cNvPr id="95" name="Body Level One…"/>
          <p:cNvSpPr txBox="1"/>
          <p:nvPr>
            <p:ph type="body" idx="1"/>
          </p:nvPr>
        </p:nvSpPr>
        <p:spPr>
          <a:xfrm>
            <a:off x="507998" y="1957492"/>
            <a:ext cx="11988804" cy="5838616"/>
          </a:xfrm>
          <a:prstGeom prst="rect">
            <a:avLst/>
          </a:prstGeom>
        </p:spPr>
        <p:txBody>
          <a:bodyPr anchor="ctr"/>
          <a:lstStyle>
            <a:lvl1pPr marL="397565" indent="-397565">
              <a:lnSpc>
                <a:spcPct val="100000"/>
              </a:lnSpc>
              <a:spcBef>
                <a:spcPts val="4100"/>
              </a:spcBef>
              <a:buSzPct val="30000"/>
              <a:buBlip>
                <a:blip r:embed="rId2"/>
              </a:buBlip>
              <a:defRPr sz="3200"/>
            </a:lvl1pPr>
            <a:lvl2pPr marL="969064" indent="-397564">
              <a:lnSpc>
                <a:spcPct val="100000"/>
              </a:lnSpc>
              <a:spcBef>
                <a:spcPts val="4100"/>
              </a:spcBef>
              <a:buSzPct val="30000"/>
              <a:buBlip>
                <a:blip r:embed="rId2"/>
              </a:buBlip>
              <a:defRPr sz="3200"/>
            </a:lvl2pPr>
            <a:lvl3pPr marL="1540564" indent="-397564">
              <a:lnSpc>
                <a:spcPct val="100000"/>
              </a:lnSpc>
              <a:spcBef>
                <a:spcPts val="4100"/>
              </a:spcBef>
              <a:buSzPct val="30000"/>
              <a:buBlip>
                <a:blip r:embed="rId2"/>
              </a:buBlip>
              <a:defRPr sz="3200"/>
            </a:lvl3pPr>
            <a:lvl4pPr marL="2112065" indent="-397565">
              <a:lnSpc>
                <a:spcPct val="100000"/>
              </a:lnSpc>
              <a:spcBef>
                <a:spcPts val="4100"/>
              </a:spcBef>
              <a:buSzPct val="30000"/>
              <a:buBlip>
                <a:blip r:embed="rId2"/>
              </a:buBlip>
              <a:defRPr sz="3200"/>
            </a:lvl4pPr>
            <a:lvl5pPr marL="2683565" indent="-397565">
              <a:lnSpc>
                <a:spcPct val="100000"/>
              </a:lnSpc>
              <a:spcBef>
                <a:spcPts val="4100"/>
              </a:spcBef>
              <a:buSzPct val="30000"/>
              <a:buBlip>
                <a:blip r:embed="rId2"/>
              </a:buBlip>
              <a:defRPr sz="3200"/>
            </a:lvl5pPr>
          </a:lstStyle>
          <a:p>
            <a:pPr/>
            <a:r>
              <a:t>Body Level One</a:t>
            </a:r>
          </a:p>
          <a:p>
            <a:pPr lvl="1"/>
            <a:r>
              <a:t>Body Level Two</a:t>
            </a:r>
          </a:p>
          <a:p>
            <a:pPr lvl="2"/>
            <a:r>
              <a:t>Body Level Three</a:t>
            </a:r>
          </a:p>
          <a:p>
            <a:pPr lvl="3"/>
            <a:r>
              <a:t>Body Level Four</a:t>
            </a:r>
          </a:p>
          <a:p>
            <a:pPr lvl="4"/>
            <a:r>
              <a:t>Body Level Five</a:t>
            </a:r>
          </a:p>
        </p:txBody>
      </p:sp>
      <p:sp>
        <p:nvSpPr>
          <p:cNvPr id="96" name="Slide Number"/>
          <p:cNvSpPr txBox="1"/>
          <p:nvPr>
            <p:ph type="sldNum" sz="quarter" idx="2"/>
          </p:nvPr>
        </p:nvSpPr>
        <p:spPr>
          <a:xfrm>
            <a:off x="12202584" y="7789333"/>
            <a:ext cx="270087" cy="29548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103" name="Line"/>
          <p:cNvSpPr/>
          <p:nvPr/>
        </p:nvSpPr>
        <p:spPr>
          <a:xfrm>
            <a:off x="507998" y="8155092"/>
            <a:ext cx="11988803" cy="2"/>
          </a:xfrm>
          <a:prstGeom prst="line">
            <a:avLst/>
          </a:prstGeom>
          <a:ln w="38100">
            <a:solidFill>
              <a:srgbClr val="444444">
                <a:alpha val="30000"/>
              </a:srgbClr>
            </a:solidFill>
            <a:miter lim="400000"/>
          </a:ln>
        </p:spPr>
        <p:txBody>
          <a:bodyPr lIns="45718" tIns="45718" rIns="45718" bIns="45718"/>
          <a:lstStyle/>
          <a:p>
            <a:pPr/>
          </a:p>
        </p:txBody>
      </p:sp>
      <p:sp>
        <p:nvSpPr>
          <p:cNvPr id="104" name="Line"/>
          <p:cNvSpPr/>
          <p:nvPr/>
        </p:nvSpPr>
        <p:spPr>
          <a:xfrm>
            <a:off x="507998" y="1598506"/>
            <a:ext cx="11988803" cy="2"/>
          </a:xfrm>
          <a:prstGeom prst="line">
            <a:avLst/>
          </a:prstGeom>
          <a:ln w="3175">
            <a:solidFill>
              <a:srgbClr val="444444">
                <a:alpha val="30000"/>
              </a:srgbClr>
            </a:solidFill>
            <a:miter lim="400000"/>
          </a:ln>
        </p:spPr>
        <p:txBody>
          <a:bodyPr lIns="45718" tIns="45718" rIns="45718" bIns="45718"/>
          <a:lstStyle/>
          <a:p>
            <a:pPr/>
          </a:p>
        </p:txBody>
      </p:sp>
      <p:sp>
        <p:nvSpPr>
          <p:cNvPr id="105" name="Image"/>
          <p:cNvSpPr/>
          <p:nvPr>
            <p:ph type="pic" sz="quarter" idx="21"/>
          </p:nvPr>
        </p:nvSpPr>
        <p:spPr>
          <a:xfrm>
            <a:off x="7044266" y="1496906"/>
            <a:ext cx="5818652" cy="3881121"/>
          </a:xfrm>
          <a:prstGeom prst="rect">
            <a:avLst/>
          </a:prstGeom>
        </p:spPr>
        <p:txBody>
          <a:bodyPr lIns="91439" tIns="45719" rIns="91439" bIns="45719">
            <a:noAutofit/>
          </a:bodyPr>
          <a:lstStyle/>
          <a:p>
            <a:pPr/>
          </a:p>
        </p:txBody>
      </p:sp>
      <p:sp>
        <p:nvSpPr>
          <p:cNvPr id="106" name="Image"/>
          <p:cNvSpPr/>
          <p:nvPr>
            <p:ph type="pic" sz="quarter" idx="22"/>
          </p:nvPr>
        </p:nvSpPr>
        <p:spPr>
          <a:xfrm>
            <a:off x="7044266" y="4497492"/>
            <a:ext cx="5418669" cy="3612446"/>
          </a:xfrm>
          <a:prstGeom prst="rect">
            <a:avLst/>
          </a:prstGeom>
        </p:spPr>
        <p:txBody>
          <a:bodyPr lIns="91439" tIns="45719" rIns="91439" bIns="45719">
            <a:noAutofit/>
          </a:bodyPr>
          <a:lstStyle/>
          <a:p>
            <a:pPr/>
          </a:p>
        </p:txBody>
      </p:sp>
      <p:sp>
        <p:nvSpPr>
          <p:cNvPr id="107" name="Image"/>
          <p:cNvSpPr/>
          <p:nvPr>
            <p:ph type="pic" idx="23"/>
          </p:nvPr>
        </p:nvSpPr>
        <p:spPr>
          <a:xfrm>
            <a:off x="392853" y="474132"/>
            <a:ext cx="6322920" cy="9442030"/>
          </a:xfrm>
          <a:prstGeom prst="rect">
            <a:avLst/>
          </a:prstGeom>
        </p:spPr>
        <p:txBody>
          <a:bodyPr lIns="91439" tIns="45719" rIns="91439" bIns="45719">
            <a:noAutofit/>
          </a:bodyPr>
          <a:lstStyle/>
          <a:p>
            <a:pPr/>
          </a:p>
        </p:txBody>
      </p:sp>
      <p:sp>
        <p:nvSpPr>
          <p:cNvPr id="108" name="Slide Number"/>
          <p:cNvSpPr txBox="1"/>
          <p:nvPr>
            <p:ph type="sldNum" sz="quarter" idx="2"/>
          </p:nvPr>
        </p:nvSpPr>
        <p:spPr>
          <a:xfrm>
            <a:off x="12202584" y="7789333"/>
            <a:ext cx="270087" cy="29548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 name="Line"/>
          <p:cNvSpPr/>
          <p:nvPr/>
        </p:nvSpPr>
        <p:spPr>
          <a:xfrm>
            <a:off x="507998" y="8155092"/>
            <a:ext cx="11988803" cy="2"/>
          </a:xfrm>
          <a:prstGeom prst="line">
            <a:avLst/>
          </a:prstGeom>
          <a:ln w="38100">
            <a:solidFill>
              <a:srgbClr val="444444">
                <a:alpha val="30000"/>
              </a:srgbClr>
            </a:solidFill>
            <a:miter lim="400000"/>
          </a:ln>
        </p:spPr>
        <p:txBody>
          <a:bodyPr lIns="45718" tIns="45718" rIns="45718" bIns="45718"/>
          <a:lstStyle/>
          <a:p>
            <a:pPr/>
          </a:p>
        </p:txBody>
      </p:sp>
      <p:sp>
        <p:nvSpPr>
          <p:cNvPr id="3" name="Line"/>
          <p:cNvSpPr/>
          <p:nvPr/>
        </p:nvSpPr>
        <p:spPr>
          <a:xfrm>
            <a:off x="507998" y="1598506"/>
            <a:ext cx="11988803" cy="2"/>
          </a:xfrm>
          <a:prstGeom prst="line">
            <a:avLst/>
          </a:prstGeom>
          <a:ln w="3175">
            <a:solidFill>
              <a:srgbClr val="444444">
                <a:alpha val="30000"/>
              </a:srgbClr>
            </a:solidFill>
            <a:miter lim="400000"/>
          </a:ln>
        </p:spPr>
        <p:txBody>
          <a:bodyPr lIns="45718" tIns="45718" rIns="45718" bIns="45718"/>
          <a:lstStyle/>
          <a:p>
            <a:pPr/>
          </a:p>
        </p:txBody>
      </p:sp>
      <p:sp>
        <p:nvSpPr>
          <p:cNvPr id="4" name="Line"/>
          <p:cNvSpPr/>
          <p:nvPr/>
        </p:nvSpPr>
        <p:spPr>
          <a:xfrm>
            <a:off x="507998" y="5107092"/>
            <a:ext cx="11988803" cy="2"/>
          </a:xfrm>
          <a:prstGeom prst="line">
            <a:avLst/>
          </a:prstGeom>
          <a:ln w="3175">
            <a:solidFill>
              <a:srgbClr val="444444">
                <a:alpha val="30000"/>
              </a:srgbClr>
            </a:solidFill>
            <a:miter lim="400000"/>
          </a:ln>
        </p:spPr>
        <p:txBody>
          <a:bodyPr lIns="45718" tIns="45718" rIns="45718" bIns="45718"/>
          <a:lstStyle/>
          <a:p>
            <a:pPr/>
          </a:p>
        </p:txBody>
      </p:sp>
      <p:sp>
        <p:nvSpPr>
          <p:cNvPr id="5" name="Title Text"/>
          <p:cNvSpPr txBox="1"/>
          <p:nvPr>
            <p:ph type="title"/>
          </p:nvPr>
        </p:nvSpPr>
        <p:spPr>
          <a:xfrm>
            <a:off x="507998" y="3474720"/>
            <a:ext cx="11988804" cy="1524002"/>
          </a:xfrm>
          <a:prstGeom prst="rect">
            <a:avLst/>
          </a:prstGeom>
          <a:ln w="12700">
            <a:miter lim="400000"/>
          </a:ln>
          <a:extLst>
            <a:ext uri="{C572A759-6A51-4108-AA02-DFA0A04FC94B}">
              <ma14:wrappingTextBoxFlag xmlns:ma14="http://schemas.microsoft.com/office/mac/drawingml/2011/main" val="1"/>
            </a:ext>
          </a:extLst>
        </p:spPr>
        <p:txBody>
          <a:bodyPr lIns="27092" tIns="27092" rIns="27092" bIns="27092" anchor="b">
            <a:normAutofit fontScale="100000" lnSpcReduction="0"/>
          </a:bodyPr>
          <a:lstStyle/>
          <a:p>
            <a:pPr/>
            <a:r>
              <a:t>Title Text</a:t>
            </a:r>
          </a:p>
        </p:txBody>
      </p:sp>
      <p:sp>
        <p:nvSpPr>
          <p:cNvPr id="6" name="Body Level One…"/>
          <p:cNvSpPr txBox="1"/>
          <p:nvPr>
            <p:ph type="body" idx="1"/>
          </p:nvPr>
        </p:nvSpPr>
        <p:spPr>
          <a:xfrm>
            <a:off x="507998" y="5391572"/>
            <a:ext cx="11988804" cy="616375"/>
          </a:xfrm>
          <a:prstGeom prst="rect">
            <a:avLst/>
          </a:prstGeom>
          <a:ln w="12700">
            <a:miter lim="400000"/>
          </a:ln>
          <a:extLst>
            <a:ext uri="{C572A759-6A51-4108-AA02-DFA0A04FC94B}">
              <ma14:wrappingTextBoxFlag xmlns:ma14="http://schemas.microsoft.com/office/mac/drawingml/2011/main" val="1"/>
            </a:ext>
          </a:extLst>
        </p:spPr>
        <p:txBody>
          <a:bodyPr lIns="27092" tIns="27092" rIns="27092" bIns="27092">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7" name="Slide Number"/>
          <p:cNvSpPr txBox="1"/>
          <p:nvPr>
            <p:ph type="sldNum" sz="quarter" idx="2"/>
          </p:nvPr>
        </p:nvSpPr>
        <p:spPr>
          <a:xfrm>
            <a:off x="12189036" y="7789333"/>
            <a:ext cx="270087" cy="295487"/>
          </a:xfrm>
          <a:prstGeom prst="rect">
            <a:avLst/>
          </a:prstGeom>
          <a:ln w="12700">
            <a:miter lim="400000"/>
          </a:ln>
        </p:spPr>
        <p:txBody>
          <a:bodyPr wrap="none" lIns="27092" tIns="27092" rIns="27092" bIns="27092">
            <a:spAutoFit/>
          </a:bodyPr>
          <a:lstStyle>
            <a:lvl1pPr defTabSz="587022">
              <a:defRPr>
                <a:solidFill>
                  <a:srgbClr val="60606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transition xmlns:p14="http://schemas.microsoft.com/office/powerpoint/2010/main" spd="med" advClick="1"/>
  <p:txStyles>
    <p:titleStyle>
      <a:lvl1pPr marL="0" marR="0" indent="0" algn="ctr" defTabSz="914400" rtl="0" latinLnBrk="0">
        <a:lnSpc>
          <a:spcPct val="90000"/>
        </a:lnSpc>
        <a:spcBef>
          <a:spcPts val="0"/>
        </a:spcBef>
        <a:spcAft>
          <a:spcPts val="0"/>
        </a:spcAft>
        <a:buClrTx/>
        <a:buSzTx/>
        <a:buFontTx/>
        <a:buNone/>
        <a:tabLst/>
        <a:defRPr b="1" baseline="0" cap="none" i="0" spc="0" strike="noStrike" sz="3800" u="none">
          <a:solidFill>
            <a:srgbClr val="000000"/>
          </a:solidFill>
          <a:uFillTx/>
          <a:latin typeface="Optima"/>
          <a:ea typeface="Optima"/>
          <a:cs typeface="Optima"/>
          <a:sym typeface="Optima"/>
        </a:defRPr>
      </a:lvl1pPr>
      <a:lvl2pPr marL="0" marR="0" indent="0" algn="ctr" defTabSz="914400" rtl="0" latinLnBrk="0">
        <a:lnSpc>
          <a:spcPct val="90000"/>
        </a:lnSpc>
        <a:spcBef>
          <a:spcPts val="0"/>
        </a:spcBef>
        <a:spcAft>
          <a:spcPts val="0"/>
        </a:spcAft>
        <a:buClrTx/>
        <a:buSzTx/>
        <a:buFontTx/>
        <a:buNone/>
        <a:tabLst/>
        <a:defRPr b="1" baseline="0" cap="none" i="0" spc="0" strike="noStrike" sz="3800" u="none">
          <a:solidFill>
            <a:srgbClr val="000000"/>
          </a:solidFill>
          <a:uFillTx/>
          <a:latin typeface="Optima"/>
          <a:ea typeface="Optima"/>
          <a:cs typeface="Optima"/>
          <a:sym typeface="Optima"/>
        </a:defRPr>
      </a:lvl2pPr>
      <a:lvl3pPr marL="0" marR="0" indent="0" algn="ctr" defTabSz="914400" rtl="0" latinLnBrk="0">
        <a:lnSpc>
          <a:spcPct val="90000"/>
        </a:lnSpc>
        <a:spcBef>
          <a:spcPts val="0"/>
        </a:spcBef>
        <a:spcAft>
          <a:spcPts val="0"/>
        </a:spcAft>
        <a:buClrTx/>
        <a:buSzTx/>
        <a:buFontTx/>
        <a:buNone/>
        <a:tabLst/>
        <a:defRPr b="1" baseline="0" cap="none" i="0" spc="0" strike="noStrike" sz="3800" u="none">
          <a:solidFill>
            <a:srgbClr val="000000"/>
          </a:solidFill>
          <a:uFillTx/>
          <a:latin typeface="Optima"/>
          <a:ea typeface="Optima"/>
          <a:cs typeface="Optima"/>
          <a:sym typeface="Optima"/>
        </a:defRPr>
      </a:lvl3pPr>
      <a:lvl4pPr marL="0" marR="0" indent="0" algn="ctr" defTabSz="914400" rtl="0" latinLnBrk="0">
        <a:lnSpc>
          <a:spcPct val="90000"/>
        </a:lnSpc>
        <a:spcBef>
          <a:spcPts val="0"/>
        </a:spcBef>
        <a:spcAft>
          <a:spcPts val="0"/>
        </a:spcAft>
        <a:buClrTx/>
        <a:buSzTx/>
        <a:buFontTx/>
        <a:buNone/>
        <a:tabLst/>
        <a:defRPr b="1" baseline="0" cap="none" i="0" spc="0" strike="noStrike" sz="3800" u="none">
          <a:solidFill>
            <a:srgbClr val="000000"/>
          </a:solidFill>
          <a:uFillTx/>
          <a:latin typeface="Optima"/>
          <a:ea typeface="Optima"/>
          <a:cs typeface="Optima"/>
          <a:sym typeface="Optima"/>
        </a:defRPr>
      </a:lvl4pPr>
      <a:lvl5pPr marL="0" marR="0" indent="0" algn="ctr" defTabSz="914400" rtl="0" latinLnBrk="0">
        <a:lnSpc>
          <a:spcPct val="90000"/>
        </a:lnSpc>
        <a:spcBef>
          <a:spcPts val="0"/>
        </a:spcBef>
        <a:spcAft>
          <a:spcPts val="0"/>
        </a:spcAft>
        <a:buClrTx/>
        <a:buSzTx/>
        <a:buFontTx/>
        <a:buNone/>
        <a:tabLst/>
        <a:defRPr b="1" baseline="0" cap="none" i="0" spc="0" strike="noStrike" sz="3800" u="none">
          <a:solidFill>
            <a:srgbClr val="000000"/>
          </a:solidFill>
          <a:uFillTx/>
          <a:latin typeface="Optima"/>
          <a:ea typeface="Optima"/>
          <a:cs typeface="Optima"/>
          <a:sym typeface="Optima"/>
        </a:defRPr>
      </a:lvl5pPr>
      <a:lvl6pPr marL="0" marR="0" indent="0" algn="ctr" defTabSz="914400" rtl="0" latinLnBrk="0">
        <a:lnSpc>
          <a:spcPct val="90000"/>
        </a:lnSpc>
        <a:spcBef>
          <a:spcPts val="0"/>
        </a:spcBef>
        <a:spcAft>
          <a:spcPts val="0"/>
        </a:spcAft>
        <a:buClrTx/>
        <a:buSzTx/>
        <a:buFontTx/>
        <a:buNone/>
        <a:tabLst/>
        <a:defRPr b="1" baseline="0" cap="none" i="0" spc="0" strike="noStrike" sz="3800" u="none">
          <a:solidFill>
            <a:srgbClr val="000000"/>
          </a:solidFill>
          <a:uFillTx/>
          <a:latin typeface="Optima"/>
          <a:ea typeface="Optima"/>
          <a:cs typeface="Optima"/>
          <a:sym typeface="Optima"/>
        </a:defRPr>
      </a:lvl6pPr>
      <a:lvl7pPr marL="0" marR="0" indent="0" algn="ctr" defTabSz="914400" rtl="0" latinLnBrk="0">
        <a:lnSpc>
          <a:spcPct val="90000"/>
        </a:lnSpc>
        <a:spcBef>
          <a:spcPts val="0"/>
        </a:spcBef>
        <a:spcAft>
          <a:spcPts val="0"/>
        </a:spcAft>
        <a:buClrTx/>
        <a:buSzTx/>
        <a:buFontTx/>
        <a:buNone/>
        <a:tabLst/>
        <a:defRPr b="1" baseline="0" cap="none" i="0" spc="0" strike="noStrike" sz="3800" u="none">
          <a:solidFill>
            <a:srgbClr val="000000"/>
          </a:solidFill>
          <a:uFillTx/>
          <a:latin typeface="Optima"/>
          <a:ea typeface="Optima"/>
          <a:cs typeface="Optima"/>
          <a:sym typeface="Optima"/>
        </a:defRPr>
      </a:lvl7pPr>
      <a:lvl8pPr marL="0" marR="0" indent="0" algn="ctr" defTabSz="914400" rtl="0" latinLnBrk="0">
        <a:lnSpc>
          <a:spcPct val="90000"/>
        </a:lnSpc>
        <a:spcBef>
          <a:spcPts val="0"/>
        </a:spcBef>
        <a:spcAft>
          <a:spcPts val="0"/>
        </a:spcAft>
        <a:buClrTx/>
        <a:buSzTx/>
        <a:buFontTx/>
        <a:buNone/>
        <a:tabLst/>
        <a:defRPr b="1" baseline="0" cap="none" i="0" spc="0" strike="noStrike" sz="3800" u="none">
          <a:solidFill>
            <a:srgbClr val="000000"/>
          </a:solidFill>
          <a:uFillTx/>
          <a:latin typeface="Optima"/>
          <a:ea typeface="Optima"/>
          <a:cs typeface="Optima"/>
          <a:sym typeface="Optima"/>
        </a:defRPr>
      </a:lvl8pPr>
      <a:lvl9pPr marL="0" marR="0" indent="0" algn="ctr" defTabSz="914400" rtl="0" latinLnBrk="0">
        <a:lnSpc>
          <a:spcPct val="90000"/>
        </a:lnSpc>
        <a:spcBef>
          <a:spcPts val="0"/>
        </a:spcBef>
        <a:spcAft>
          <a:spcPts val="0"/>
        </a:spcAft>
        <a:buClrTx/>
        <a:buSzTx/>
        <a:buFontTx/>
        <a:buNone/>
        <a:tabLst/>
        <a:defRPr b="1" baseline="0" cap="none" i="0" spc="0" strike="noStrike" sz="3800" u="none">
          <a:solidFill>
            <a:srgbClr val="000000"/>
          </a:solidFill>
          <a:uFillTx/>
          <a:latin typeface="Optima"/>
          <a:ea typeface="Optima"/>
          <a:cs typeface="Optima"/>
          <a:sym typeface="Optima"/>
        </a:defRPr>
      </a:lvl9pPr>
    </p:titleStyle>
    <p:bodyStyle>
      <a:lvl1pPr marL="0" marR="0" indent="0" algn="l" defTabSz="587022" rtl="0" latinLnBrk="0">
        <a:lnSpc>
          <a:spcPct val="120000"/>
        </a:lnSpc>
        <a:spcBef>
          <a:spcPts val="0"/>
        </a:spcBef>
        <a:spcAft>
          <a:spcPts val="0"/>
        </a:spcAft>
        <a:buClrTx/>
        <a:buSzTx/>
        <a:buFontTx/>
        <a:buNone/>
        <a:tabLst/>
        <a:defRPr b="0" baseline="0" cap="none" i="0" spc="0" strike="noStrike" sz="2200" u="none">
          <a:solidFill>
            <a:srgbClr val="606060"/>
          </a:solidFill>
          <a:uFillTx/>
          <a:latin typeface="Gill Sans"/>
          <a:ea typeface="Gill Sans"/>
          <a:cs typeface="Gill Sans"/>
          <a:sym typeface="Gill Sans"/>
        </a:defRPr>
      </a:lvl1pPr>
      <a:lvl2pPr marL="0" marR="0" indent="0" algn="l" defTabSz="587022" rtl="0" latinLnBrk="0">
        <a:lnSpc>
          <a:spcPct val="120000"/>
        </a:lnSpc>
        <a:spcBef>
          <a:spcPts val="0"/>
        </a:spcBef>
        <a:spcAft>
          <a:spcPts val="0"/>
        </a:spcAft>
        <a:buClrTx/>
        <a:buSzTx/>
        <a:buFontTx/>
        <a:buNone/>
        <a:tabLst/>
        <a:defRPr b="0" baseline="0" cap="none" i="0" spc="0" strike="noStrike" sz="2200" u="none">
          <a:solidFill>
            <a:srgbClr val="606060"/>
          </a:solidFill>
          <a:uFillTx/>
          <a:latin typeface="Gill Sans"/>
          <a:ea typeface="Gill Sans"/>
          <a:cs typeface="Gill Sans"/>
          <a:sym typeface="Gill Sans"/>
        </a:defRPr>
      </a:lvl2pPr>
      <a:lvl3pPr marL="0" marR="0" indent="0" algn="l" defTabSz="587022" rtl="0" latinLnBrk="0">
        <a:lnSpc>
          <a:spcPct val="120000"/>
        </a:lnSpc>
        <a:spcBef>
          <a:spcPts val="0"/>
        </a:spcBef>
        <a:spcAft>
          <a:spcPts val="0"/>
        </a:spcAft>
        <a:buClrTx/>
        <a:buSzTx/>
        <a:buFontTx/>
        <a:buNone/>
        <a:tabLst/>
        <a:defRPr b="0" baseline="0" cap="none" i="0" spc="0" strike="noStrike" sz="2200" u="none">
          <a:solidFill>
            <a:srgbClr val="606060"/>
          </a:solidFill>
          <a:uFillTx/>
          <a:latin typeface="Gill Sans"/>
          <a:ea typeface="Gill Sans"/>
          <a:cs typeface="Gill Sans"/>
          <a:sym typeface="Gill Sans"/>
        </a:defRPr>
      </a:lvl3pPr>
      <a:lvl4pPr marL="0" marR="0" indent="0" algn="l" defTabSz="587022" rtl="0" latinLnBrk="0">
        <a:lnSpc>
          <a:spcPct val="120000"/>
        </a:lnSpc>
        <a:spcBef>
          <a:spcPts val="0"/>
        </a:spcBef>
        <a:spcAft>
          <a:spcPts val="0"/>
        </a:spcAft>
        <a:buClrTx/>
        <a:buSzTx/>
        <a:buFontTx/>
        <a:buNone/>
        <a:tabLst/>
        <a:defRPr b="0" baseline="0" cap="none" i="0" spc="0" strike="noStrike" sz="2200" u="none">
          <a:solidFill>
            <a:srgbClr val="606060"/>
          </a:solidFill>
          <a:uFillTx/>
          <a:latin typeface="Gill Sans"/>
          <a:ea typeface="Gill Sans"/>
          <a:cs typeface="Gill Sans"/>
          <a:sym typeface="Gill Sans"/>
        </a:defRPr>
      </a:lvl4pPr>
      <a:lvl5pPr marL="0" marR="0" indent="0" algn="l" defTabSz="587022" rtl="0" latinLnBrk="0">
        <a:lnSpc>
          <a:spcPct val="120000"/>
        </a:lnSpc>
        <a:spcBef>
          <a:spcPts val="0"/>
        </a:spcBef>
        <a:spcAft>
          <a:spcPts val="0"/>
        </a:spcAft>
        <a:buClrTx/>
        <a:buSzTx/>
        <a:buFontTx/>
        <a:buNone/>
        <a:tabLst/>
        <a:defRPr b="0" baseline="0" cap="none" i="0" spc="0" strike="noStrike" sz="2200" u="none">
          <a:solidFill>
            <a:srgbClr val="606060"/>
          </a:solidFill>
          <a:uFillTx/>
          <a:latin typeface="Gill Sans"/>
          <a:ea typeface="Gill Sans"/>
          <a:cs typeface="Gill Sans"/>
          <a:sym typeface="Gill Sans"/>
        </a:defRPr>
      </a:lvl5pPr>
      <a:lvl6pPr marL="0" marR="0" indent="0" algn="l" defTabSz="587022" rtl="0" latinLnBrk="0">
        <a:lnSpc>
          <a:spcPct val="120000"/>
        </a:lnSpc>
        <a:spcBef>
          <a:spcPts val="0"/>
        </a:spcBef>
        <a:spcAft>
          <a:spcPts val="0"/>
        </a:spcAft>
        <a:buClrTx/>
        <a:buSzTx/>
        <a:buFontTx/>
        <a:buNone/>
        <a:tabLst/>
        <a:defRPr b="0" baseline="0" cap="none" i="0" spc="0" strike="noStrike" sz="2200" u="none">
          <a:solidFill>
            <a:srgbClr val="606060"/>
          </a:solidFill>
          <a:uFillTx/>
          <a:latin typeface="Gill Sans"/>
          <a:ea typeface="Gill Sans"/>
          <a:cs typeface="Gill Sans"/>
          <a:sym typeface="Gill Sans"/>
        </a:defRPr>
      </a:lvl6pPr>
      <a:lvl7pPr marL="0" marR="0" indent="0" algn="l" defTabSz="587022" rtl="0" latinLnBrk="0">
        <a:lnSpc>
          <a:spcPct val="120000"/>
        </a:lnSpc>
        <a:spcBef>
          <a:spcPts val="0"/>
        </a:spcBef>
        <a:spcAft>
          <a:spcPts val="0"/>
        </a:spcAft>
        <a:buClrTx/>
        <a:buSzTx/>
        <a:buFontTx/>
        <a:buNone/>
        <a:tabLst/>
        <a:defRPr b="0" baseline="0" cap="none" i="0" spc="0" strike="noStrike" sz="2200" u="none">
          <a:solidFill>
            <a:srgbClr val="606060"/>
          </a:solidFill>
          <a:uFillTx/>
          <a:latin typeface="Gill Sans"/>
          <a:ea typeface="Gill Sans"/>
          <a:cs typeface="Gill Sans"/>
          <a:sym typeface="Gill Sans"/>
        </a:defRPr>
      </a:lvl7pPr>
      <a:lvl8pPr marL="0" marR="0" indent="0" algn="l" defTabSz="587022" rtl="0" latinLnBrk="0">
        <a:lnSpc>
          <a:spcPct val="120000"/>
        </a:lnSpc>
        <a:spcBef>
          <a:spcPts val="0"/>
        </a:spcBef>
        <a:spcAft>
          <a:spcPts val="0"/>
        </a:spcAft>
        <a:buClrTx/>
        <a:buSzTx/>
        <a:buFontTx/>
        <a:buNone/>
        <a:tabLst/>
        <a:defRPr b="0" baseline="0" cap="none" i="0" spc="0" strike="noStrike" sz="2200" u="none">
          <a:solidFill>
            <a:srgbClr val="606060"/>
          </a:solidFill>
          <a:uFillTx/>
          <a:latin typeface="Gill Sans"/>
          <a:ea typeface="Gill Sans"/>
          <a:cs typeface="Gill Sans"/>
          <a:sym typeface="Gill Sans"/>
        </a:defRPr>
      </a:lvl8pPr>
      <a:lvl9pPr marL="0" marR="0" indent="0" algn="l" defTabSz="587022" rtl="0" latinLnBrk="0">
        <a:lnSpc>
          <a:spcPct val="120000"/>
        </a:lnSpc>
        <a:spcBef>
          <a:spcPts val="0"/>
        </a:spcBef>
        <a:spcAft>
          <a:spcPts val="0"/>
        </a:spcAft>
        <a:buClrTx/>
        <a:buSzTx/>
        <a:buFontTx/>
        <a:buNone/>
        <a:tabLst/>
        <a:defRPr b="0" baseline="0" cap="none" i="0" spc="0" strike="noStrike" sz="2200" u="none">
          <a:solidFill>
            <a:srgbClr val="606060"/>
          </a:solidFill>
          <a:uFillTx/>
          <a:latin typeface="Gill Sans"/>
          <a:ea typeface="Gill Sans"/>
          <a:cs typeface="Gill Sans"/>
          <a:sym typeface="Gill Sans"/>
        </a:defRPr>
      </a:lvl9pPr>
    </p:bodyStyle>
    <p:otherStyle>
      <a:lvl1pPr marL="0" marR="0" indent="0" algn="ctr" defTabSz="587022"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1pPr>
      <a:lvl2pPr marL="0" marR="0" indent="0" algn="ctr" defTabSz="587022"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2pPr>
      <a:lvl3pPr marL="0" marR="0" indent="0" algn="ctr" defTabSz="587022"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3pPr>
      <a:lvl4pPr marL="0" marR="0" indent="0" algn="ctr" defTabSz="587022"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4pPr>
      <a:lvl5pPr marL="0" marR="0" indent="0" algn="ctr" defTabSz="587022"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5pPr>
      <a:lvl6pPr marL="0" marR="0" indent="0" algn="ctr" defTabSz="587022"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6pPr>
      <a:lvl7pPr marL="0" marR="0" indent="0" algn="ctr" defTabSz="587022"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7pPr>
      <a:lvl8pPr marL="0" marR="0" indent="0" algn="ctr" defTabSz="587022"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8pPr>
      <a:lvl9pPr marL="0" marR="0" indent="0" algn="ctr" defTabSz="587022"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convidalacalle.org" TargetMode="External"/><Relationship Id="rId3" Type="http://schemas.openxmlformats.org/officeDocument/2006/relationships/image" Target="../media/image3.jpeg"/><Relationship Id="rId4" Type="http://schemas.openxmlformats.org/officeDocument/2006/relationships/image" Target="../media/image2.pn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3.png"/><Relationship Id="rId9" Type="http://schemas.openxmlformats.org/officeDocument/2006/relationships/image" Target="../media/image1.tif"/><Relationship Id="rId10" Type="http://schemas.openxmlformats.org/officeDocument/2006/relationships/image" Target="../media/image2.tif"/><Relationship Id="rId11" Type="http://schemas.openxmlformats.org/officeDocument/2006/relationships/image" Target="../media/image3.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12.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www.cambiarnos.cl" TargetMode="External"/><Relationship Id="rId3" Type="http://schemas.openxmlformats.org/officeDocument/2006/relationships/hyperlink" Target="http://www.convidalacalle.org" TargetMode="External"/><Relationship Id="rId4" Type="http://schemas.openxmlformats.org/officeDocument/2006/relationships/hyperlink" Target="http://www.cedeus.cl" TargetMode="External"/><Relationship Id="rId5" Type="http://schemas.openxmlformats.org/officeDocument/2006/relationships/image" Target="../media/image3.jpeg"/><Relationship Id="rId6" Type="http://schemas.openxmlformats.org/officeDocument/2006/relationships/image" Target="../media/image2.png"/><Relationship Id="rId7" Type="http://schemas.openxmlformats.org/officeDocument/2006/relationships/image" Target="../media/image4.jpeg"/><Relationship Id="rId8" Type="http://schemas.openxmlformats.org/officeDocument/2006/relationships/image" Target="../media/image5.jpeg"/><Relationship Id="rId9" Type="http://schemas.openxmlformats.org/officeDocument/2006/relationships/image" Target="../media/image6.jpeg"/><Relationship Id="rId10" Type="http://schemas.openxmlformats.org/officeDocument/2006/relationships/image" Target="../media/image3.png"/><Relationship Id="rId11" Type="http://schemas.openxmlformats.org/officeDocument/2006/relationships/image" Target="../media/image13.jpeg"/><Relationship Id="rId1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7.jpeg"/><Relationship Id="rId4" Type="http://schemas.openxmlformats.org/officeDocument/2006/relationships/image" Target="../media/image8.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https://www.youtube.com/watch?v=vs9NKdGrmdA&amp;list=PL0GL611hRRm-F9mFBZ0Q8HKfHYGv7qrCk&amp;ab_channel=DoughnutEconomicsActionLab" TargetMode="External"/><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Comunicaciones y Estrategias de Cambio de Conducta, ¿Qué podemos aprender de Whitmarsh et al.?"/>
          <p:cNvSpPr txBox="1"/>
          <p:nvPr>
            <p:ph type="title"/>
          </p:nvPr>
        </p:nvSpPr>
        <p:spPr>
          <a:xfrm>
            <a:off x="507998" y="3528188"/>
            <a:ext cx="11988803" cy="1989247"/>
          </a:xfrm>
          <a:prstGeom prst="rect">
            <a:avLst/>
          </a:prstGeom>
        </p:spPr>
        <p:txBody>
          <a:bodyPr/>
          <a:lstStyle/>
          <a:p>
            <a:pPr defTabSz="438150">
              <a:defRPr sz="4300">
                <a:solidFill>
                  <a:srgbClr val="3B6166"/>
                </a:solidFill>
              </a:defRPr>
            </a:pPr>
            <a:r>
              <a:t>Framing: ¿Desde dónde entendemos la realidad?</a:t>
            </a:r>
            <a:br/>
            <a:r>
              <a:t>Aplicaciones a la economía a partir de la “Economía de la Donut”</a:t>
            </a:r>
          </a:p>
        </p:txBody>
      </p:sp>
      <p:sp>
        <p:nvSpPr>
          <p:cNvPr id="190" name="Daniela Valderrama, Lake Sagaris…"/>
          <p:cNvSpPr txBox="1"/>
          <p:nvPr>
            <p:ph type="body" sz="quarter" idx="1"/>
          </p:nvPr>
        </p:nvSpPr>
        <p:spPr>
          <a:xfrm>
            <a:off x="507998" y="7404812"/>
            <a:ext cx="11988803" cy="1701090"/>
          </a:xfrm>
          <a:prstGeom prst="rect">
            <a:avLst/>
          </a:prstGeom>
        </p:spPr>
        <p:txBody>
          <a:bodyPr/>
          <a:lstStyle/>
          <a:p>
            <a:pPr algn="r">
              <a:lnSpc>
                <a:spcPct val="100000"/>
              </a:lnSpc>
              <a:defRPr sz="3000">
                <a:solidFill>
                  <a:srgbClr val="4B6531"/>
                </a:solidFill>
                <a:latin typeface="Hoefler Text"/>
                <a:ea typeface="Hoefler Text"/>
                <a:cs typeface="Hoefler Text"/>
                <a:sym typeface="Hoefler Text"/>
              </a:defRPr>
            </a:pPr>
            <a:r>
              <a:t>Ignacio Oliva</a:t>
            </a:r>
          </a:p>
          <a:p>
            <a:pPr algn="r">
              <a:lnSpc>
                <a:spcPct val="100000"/>
              </a:lnSpc>
              <a:defRPr>
                <a:solidFill>
                  <a:srgbClr val="4B6531"/>
                </a:solidFill>
                <a:latin typeface="Hoefler Text"/>
                <a:ea typeface="Hoefler Text"/>
                <a:cs typeface="Hoefler Text"/>
                <a:sym typeface="Hoefler Text"/>
              </a:defRPr>
            </a:pPr>
            <a:r>
              <a:t>Laboratorio de Cambio Social/SUS 2041</a:t>
            </a:r>
          </a:p>
          <a:p>
            <a:pPr algn="r">
              <a:lnSpc>
                <a:spcPct val="100000"/>
              </a:lnSpc>
              <a:defRPr>
                <a:solidFill>
                  <a:srgbClr val="4B6531"/>
                </a:solidFill>
                <a:latin typeface="Hoefler Text"/>
                <a:ea typeface="Hoefler Text"/>
                <a:cs typeface="Hoefler Text"/>
                <a:sym typeface="Hoefler Text"/>
              </a:defRPr>
            </a:pPr>
            <a:r>
              <a:t>PUC CEDEUS BRT+</a:t>
            </a:r>
          </a:p>
          <a:p>
            <a:pPr algn="r">
              <a:lnSpc>
                <a:spcPct val="100000"/>
              </a:lnSpc>
              <a:defRPr u="sng">
                <a:solidFill>
                  <a:srgbClr val="4B6531"/>
                </a:solidFill>
                <a:latin typeface="Hoefler Text"/>
                <a:ea typeface="Hoefler Text"/>
                <a:cs typeface="Hoefler Text"/>
                <a:sym typeface="Hoefler Text"/>
              </a:defRPr>
            </a:pPr>
            <a:r>
              <a:rPr>
                <a:solidFill>
                  <a:srgbClr val="0000FF"/>
                </a:solidFill>
                <a:uFill>
                  <a:solidFill>
                    <a:srgbClr val="0000FF"/>
                  </a:solidFill>
                </a:uFill>
                <a:hlinkClick r:id="rId2" invalidUrl="" action="" tgtFrame="" tooltip="" history="1" highlightClick="0" endSnd="0"/>
              </a:rPr>
              <a:t>convidalacalle.org</a:t>
            </a:r>
            <a:r>
              <a:rPr u="none"/>
              <a:t> </a:t>
            </a:r>
          </a:p>
        </p:txBody>
      </p:sp>
      <p:pic>
        <p:nvPicPr>
          <p:cNvPr id="191" name="image120.jpeg" descr="image120.jpeg"/>
          <p:cNvPicPr>
            <a:picLocks noChangeAspect="1"/>
          </p:cNvPicPr>
          <p:nvPr/>
        </p:nvPicPr>
        <p:blipFill>
          <a:blip r:embed="rId3">
            <a:extLst/>
          </a:blip>
          <a:stretch>
            <a:fillRect/>
          </a:stretch>
        </p:blipFill>
        <p:spPr>
          <a:xfrm>
            <a:off x="646050" y="7272226"/>
            <a:ext cx="2597064" cy="1008529"/>
          </a:xfrm>
          <a:prstGeom prst="rect">
            <a:avLst/>
          </a:prstGeom>
          <a:ln w="12700">
            <a:miter lim="400000"/>
          </a:ln>
        </p:spPr>
      </p:pic>
      <p:grpSp>
        <p:nvGrpSpPr>
          <p:cNvPr id="197" name="Group"/>
          <p:cNvGrpSpPr/>
          <p:nvPr/>
        </p:nvGrpSpPr>
        <p:grpSpPr>
          <a:xfrm>
            <a:off x="667776" y="8389006"/>
            <a:ext cx="7972945" cy="1105447"/>
            <a:chOff x="-1" y="-1"/>
            <a:chExt cx="7972943" cy="1105446"/>
          </a:xfrm>
        </p:grpSpPr>
        <p:pic>
          <p:nvPicPr>
            <p:cNvPr id="192" name="image3.png" descr="image3.png"/>
            <p:cNvPicPr>
              <a:picLocks noChangeAspect="1"/>
            </p:cNvPicPr>
            <p:nvPr/>
          </p:nvPicPr>
          <p:blipFill>
            <a:blip r:embed="rId4">
              <a:extLst/>
            </a:blip>
            <a:srcRect l="24167" t="56276" r="13027" b="7046"/>
            <a:stretch>
              <a:fillRect/>
            </a:stretch>
          </p:blipFill>
          <p:spPr>
            <a:xfrm>
              <a:off x="-2" y="0"/>
              <a:ext cx="3026130" cy="1105446"/>
            </a:xfrm>
            <a:prstGeom prst="rect">
              <a:avLst/>
            </a:prstGeom>
            <a:ln w="12700" cap="flat">
              <a:noFill/>
              <a:miter lim="400000"/>
            </a:ln>
            <a:effectLst/>
          </p:spPr>
        </p:pic>
        <p:pic>
          <p:nvPicPr>
            <p:cNvPr id="193" name="image5.jpeg" descr="image5.jpeg"/>
            <p:cNvPicPr>
              <a:picLocks noChangeAspect="1"/>
            </p:cNvPicPr>
            <p:nvPr/>
          </p:nvPicPr>
          <p:blipFill>
            <a:blip r:embed="rId5">
              <a:extLst/>
            </a:blip>
            <a:stretch>
              <a:fillRect/>
            </a:stretch>
          </p:blipFill>
          <p:spPr>
            <a:xfrm>
              <a:off x="2404315" y="96725"/>
              <a:ext cx="1077804" cy="1008720"/>
            </a:xfrm>
            <a:prstGeom prst="rect">
              <a:avLst/>
            </a:prstGeom>
            <a:ln w="12700" cap="flat">
              <a:noFill/>
              <a:miter lim="400000"/>
            </a:ln>
            <a:effectLst/>
          </p:spPr>
        </p:pic>
        <p:pic>
          <p:nvPicPr>
            <p:cNvPr id="194" name="image6.jpeg" descr="image6.jpeg"/>
            <p:cNvPicPr>
              <a:picLocks noChangeAspect="1"/>
            </p:cNvPicPr>
            <p:nvPr/>
          </p:nvPicPr>
          <p:blipFill>
            <a:blip r:embed="rId6">
              <a:extLst/>
            </a:blip>
            <a:stretch>
              <a:fillRect/>
            </a:stretch>
          </p:blipFill>
          <p:spPr>
            <a:xfrm>
              <a:off x="3661745" y="-2"/>
              <a:ext cx="1091625" cy="1105447"/>
            </a:xfrm>
            <a:prstGeom prst="rect">
              <a:avLst/>
            </a:prstGeom>
            <a:ln w="12700" cap="flat">
              <a:noFill/>
              <a:miter lim="400000"/>
            </a:ln>
            <a:effectLst/>
          </p:spPr>
        </p:pic>
        <p:pic>
          <p:nvPicPr>
            <p:cNvPr id="195" name="image7.jpeg" descr="image7.jpeg"/>
            <p:cNvPicPr>
              <a:picLocks noChangeAspect="1"/>
            </p:cNvPicPr>
            <p:nvPr/>
          </p:nvPicPr>
          <p:blipFill>
            <a:blip r:embed="rId7">
              <a:extLst/>
            </a:blip>
            <a:stretch>
              <a:fillRect/>
            </a:stretch>
          </p:blipFill>
          <p:spPr>
            <a:xfrm>
              <a:off x="4850088" y="13817"/>
              <a:ext cx="1823970" cy="1050172"/>
            </a:xfrm>
            <a:prstGeom prst="rect">
              <a:avLst/>
            </a:prstGeom>
            <a:ln w="12700" cap="flat">
              <a:noFill/>
              <a:miter lim="400000"/>
            </a:ln>
            <a:effectLst/>
          </p:spPr>
        </p:pic>
        <p:pic>
          <p:nvPicPr>
            <p:cNvPr id="196" name="image4.png" descr="image4.png"/>
            <p:cNvPicPr>
              <a:picLocks noChangeAspect="1"/>
            </p:cNvPicPr>
            <p:nvPr/>
          </p:nvPicPr>
          <p:blipFill>
            <a:blip r:embed="rId8">
              <a:extLst/>
            </a:blip>
            <a:stretch>
              <a:fillRect/>
            </a:stretch>
          </p:blipFill>
          <p:spPr>
            <a:xfrm>
              <a:off x="6784596" y="27635"/>
              <a:ext cx="1188347" cy="1077809"/>
            </a:xfrm>
            <a:prstGeom prst="rect">
              <a:avLst/>
            </a:prstGeom>
            <a:ln w="12700" cap="flat">
              <a:noFill/>
              <a:miter lim="400000"/>
            </a:ln>
            <a:effectLst/>
          </p:spPr>
        </p:pic>
      </p:grpSp>
      <p:sp>
        <p:nvSpPr>
          <p:cNvPr id="198" name="URBANISMO CIUDADANO:…"/>
          <p:cNvSpPr txBox="1"/>
          <p:nvPr/>
        </p:nvSpPr>
        <p:spPr>
          <a:xfrm>
            <a:off x="506742" y="5779020"/>
            <a:ext cx="4577711" cy="1231618"/>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lgn="l" defTabSz="924785">
              <a:defRPr b="1">
                <a:solidFill>
                  <a:srgbClr val="3F6797"/>
                </a:solidFill>
                <a:latin typeface="Optima"/>
                <a:ea typeface="Optima"/>
                <a:cs typeface="Optima"/>
                <a:sym typeface="Optima"/>
              </a:defRPr>
            </a:pPr>
            <a:r>
              <a:t>URBANISMO CIUDADANO</a:t>
            </a:r>
            <a:r>
              <a:rPr>
                <a:solidFill>
                  <a:srgbClr val="000000"/>
                </a:solidFill>
              </a:rPr>
              <a:t>: </a:t>
            </a:r>
          </a:p>
          <a:p>
            <a:pPr algn="l" defTabSz="924785">
              <a:defRPr b="1" sz="2400">
                <a:solidFill>
                  <a:srgbClr val="4F8F00"/>
                </a:solidFill>
                <a:latin typeface="Optima"/>
                <a:ea typeface="Optima"/>
                <a:cs typeface="Optima"/>
                <a:sym typeface="Optima"/>
              </a:defRPr>
            </a:pPr>
            <a:r>
              <a:t>GUIA EINSTEIN - IDEAS CLAVES</a:t>
            </a:r>
          </a:p>
          <a:p>
            <a:pPr algn="l" defTabSz="924785">
              <a:defRPr u="sng">
                <a:solidFill>
                  <a:srgbClr val="0000FF"/>
                </a:solidFill>
                <a:uFill>
                  <a:solidFill>
                    <a:srgbClr val="0000FF"/>
                  </a:solidFill>
                </a:uFill>
                <a:latin typeface="Optima"/>
                <a:ea typeface="Optima"/>
                <a:cs typeface="Optima"/>
                <a:sym typeface="Optima"/>
              </a:defRPr>
            </a:pPr>
            <a:r>
              <a:rPr>
                <a:hlinkClick r:id="rId2" invalidUrl="" action="" tgtFrame="" tooltip="" history="1" highlightClick="0" endSnd="0"/>
              </a:rPr>
              <a:t>convidalacalle.org</a:t>
            </a:r>
          </a:p>
          <a:p>
            <a:pPr algn="l" defTabSz="924785">
              <a:defRPr>
                <a:latin typeface="Optima"/>
                <a:ea typeface="Optima"/>
                <a:cs typeface="Optima"/>
                <a:sym typeface="Optima"/>
              </a:defRPr>
            </a:pPr>
            <a:r>
              <a:t>2021</a:t>
            </a:r>
          </a:p>
        </p:txBody>
      </p:sp>
      <p:pic>
        <p:nvPicPr>
          <p:cNvPr id="199" name="Image" descr="Image"/>
          <p:cNvPicPr>
            <a:picLocks noChangeAspect="1"/>
          </p:cNvPicPr>
          <p:nvPr/>
        </p:nvPicPr>
        <p:blipFill>
          <a:blip r:embed="rId9">
            <a:extLst/>
          </a:blip>
          <a:stretch>
            <a:fillRect/>
          </a:stretch>
        </p:blipFill>
        <p:spPr>
          <a:xfrm>
            <a:off x="9126184" y="323084"/>
            <a:ext cx="3365502" cy="1930401"/>
          </a:xfrm>
          <a:prstGeom prst="rect">
            <a:avLst/>
          </a:prstGeom>
          <a:ln w="12700">
            <a:miter lim="400000"/>
          </a:ln>
        </p:spPr>
      </p:pic>
      <p:grpSp>
        <p:nvGrpSpPr>
          <p:cNvPr id="202" name="Group"/>
          <p:cNvGrpSpPr/>
          <p:nvPr/>
        </p:nvGrpSpPr>
        <p:grpSpPr>
          <a:xfrm>
            <a:off x="495299" y="364656"/>
            <a:ext cx="6950966" cy="2795491"/>
            <a:chOff x="0" y="0"/>
            <a:chExt cx="6950964" cy="2795490"/>
          </a:xfrm>
        </p:grpSpPr>
        <p:pic>
          <p:nvPicPr>
            <p:cNvPr id="200" name="Image" descr="Image"/>
            <p:cNvPicPr>
              <a:picLocks noChangeAspect="1"/>
            </p:cNvPicPr>
            <p:nvPr/>
          </p:nvPicPr>
          <p:blipFill>
            <a:blip r:embed="rId10">
              <a:extLst/>
            </a:blip>
            <a:stretch>
              <a:fillRect/>
            </a:stretch>
          </p:blipFill>
          <p:spPr>
            <a:xfrm>
              <a:off x="0" y="0"/>
              <a:ext cx="4642724" cy="2795492"/>
            </a:xfrm>
            <a:prstGeom prst="rect">
              <a:avLst/>
            </a:prstGeom>
            <a:ln w="12700" cap="flat">
              <a:noFill/>
              <a:miter lim="400000"/>
            </a:ln>
            <a:effectLst/>
          </p:spPr>
        </p:pic>
        <p:pic>
          <p:nvPicPr>
            <p:cNvPr id="201" name="Image" descr="Image"/>
            <p:cNvPicPr>
              <a:picLocks noChangeAspect="1"/>
            </p:cNvPicPr>
            <p:nvPr/>
          </p:nvPicPr>
          <p:blipFill>
            <a:blip r:embed="rId11">
              <a:extLst/>
            </a:blip>
            <a:srcRect l="0" t="15403" r="0" b="0"/>
            <a:stretch>
              <a:fillRect/>
            </a:stretch>
          </p:blipFill>
          <p:spPr>
            <a:xfrm>
              <a:off x="4602896" y="4448"/>
              <a:ext cx="2348070" cy="278673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Modelo de comportamiento…"/>
          <p:cNvSpPr txBox="1"/>
          <p:nvPr>
            <p:ph type="title"/>
          </p:nvPr>
        </p:nvSpPr>
        <p:spPr>
          <a:xfrm>
            <a:off x="1791624" y="549982"/>
            <a:ext cx="9066839" cy="1429171"/>
          </a:xfrm>
          <a:prstGeom prst="rect">
            <a:avLst/>
          </a:prstGeom>
        </p:spPr>
        <p:txBody>
          <a:bodyPr lIns="45699" tIns="45699" rIns="45699" bIns="45699" anchor="ctr"/>
          <a:lstStyle>
            <a:lvl1pPr defTabSz="914400">
              <a:defRPr sz="3800">
                <a:latin typeface="Optima"/>
                <a:ea typeface="Optima"/>
                <a:cs typeface="Optima"/>
                <a:sym typeface="Optima"/>
              </a:defRPr>
            </a:lvl1pPr>
          </a:lstStyle>
          <a:p>
            <a:pPr/>
            <a:r>
              <a:t>Otro ejemplo de framing: Necesidades Humanas Fundamentales (Max-Neef)</a:t>
            </a:r>
          </a:p>
        </p:txBody>
      </p:sp>
      <p:sp>
        <p:nvSpPr>
          <p:cNvPr id="234" name="CuadroTexto 54"/>
          <p:cNvSpPr txBox="1"/>
          <p:nvPr/>
        </p:nvSpPr>
        <p:spPr>
          <a:xfrm>
            <a:off x="7242147" y="2052228"/>
            <a:ext cx="5386073" cy="3845138"/>
          </a:xfrm>
          <a:prstGeom prst="rect">
            <a:avLst/>
          </a:prstGeom>
          <a:ln w="12700">
            <a:miter lim="400000"/>
          </a:ln>
          <a:extLst>
            <a:ext uri="{C572A759-6A51-4108-AA02-DFA0A04FC94B}">
              <ma14:wrappingTextBoxFlag xmlns:ma14="http://schemas.microsoft.com/office/mac/drawingml/2011/main" val="1"/>
            </a:ext>
          </a:extLst>
        </p:spPr>
        <p:txBody>
          <a:bodyPr lIns="27092" tIns="27092" rIns="27092" bIns="27092" anchor="ctr">
            <a:spAutoFit/>
          </a:bodyPr>
          <a:lstStyle/>
          <a:p>
            <a:pPr marL="342900" indent="-342900" algn="l">
              <a:buSzPct val="100000"/>
              <a:buChar char="-"/>
              <a:defRPr sz="2000">
                <a:latin typeface="Optima"/>
                <a:ea typeface="Optima"/>
                <a:cs typeface="Optima"/>
                <a:sym typeface="Optima"/>
              </a:defRPr>
            </a:pPr>
            <a:r>
              <a:t>Las necesidades humanas son finitas (9), transversales a las culturas y han estado presentes durante toda la historia humana.</a:t>
            </a:r>
          </a:p>
          <a:p>
            <a:pPr marL="342900" indent="-342900" algn="l">
              <a:buSzPct val="100000"/>
              <a:buChar char="-"/>
              <a:defRPr sz="2000">
                <a:latin typeface="Optima"/>
                <a:ea typeface="Optima"/>
                <a:cs typeface="Optima"/>
                <a:sym typeface="Optima"/>
              </a:defRPr>
            </a:pPr>
            <a:r>
              <a:t>Lo infinito son las formas de satisfacer estas necesidades.</a:t>
            </a:r>
          </a:p>
          <a:p>
            <a:pPr marL="342900" indent="-342900" algn="l">
              <a:buSzPct val="100000"/>
              <a:buChar char="-"/>
              <a:defRPr sz="2000">
                <a:latin typeface="Optima"/>
                <a:ea typeface="Optima"/>
                <a:cs typeface="Optima"/>
                <a:sym typeface="Optima"/>
              </a:defRPr>
            </a:pPr>
            <a:r>
              <a:t>Contradice idea de “necesidades infinitas” o la pirámide de necesidades.</a:t>
            </a:r>
          </a:p>
          <a:p>
            <a:pPr marL="342900" indent="-342900" algn="l">
              <a:buSzPct val="100000"/>
              <a:buChar char="-"/>
              <a:defRPr sz="2000">
                <a:latin typeface="Optima"/>
                <a:ea typeface="Optima"/>
                <a:cs typeface="Optima"/>
                <a:sym typeface="Optima"/>
              </a:defRPr>
            </a:pPr>
            <a:r>
              <a:t>Max-Neef propone que puede haber una décima necesidad que sería la de “Trascendencia”.</a:t>
            </a:r>
          </a:p>
          <a:p>
            <a:pPr algn="l">
              <a:defRPr sz="2000">
                <a:latin typeface="Optima"/>
                <a:ea typeface="Optima"/>
                <a:cs typeface="Optima"/>
                <a:sym typeface="Optima"/>
              </a:defRPr>
            </a:pPr>
          </a:p>
          <a:p>
            <a:pPr algn="l">
              <a:defRPr sz="2000">
                <a:latin typeface="Optima"/>
                <a:ea typeface="Optima"/>
                <a:cs typeface="Optima"/>
                <a:sym typeface="Optima"/>
              </a:defRPr>
            </a:pPr>
            <a:r>
              <a:t>* Notar que forma de comunicar estas 9 (ó 10) necesidades no está tan bien trabajada.</a:t>
            </a:r>
          </a:p>
        </p:txBody>
      </p:sp>
      <p:pic>
        <p:nvPicPr>
          <p:cNvPr id="235" name="Picture 2" descr="Picture 2"/>
          <p:cNvPicPr>
            <a:picLocks noChangeAspect="1"/>
          </p:cNvPicPr>
          <p:nvPr/>
        </p:nvPicPr>
        <p:blipFill>
          <a:blip r:embed="rId2">
            <a:extLst/>
          </a:blip>
          <a:stretch>
            <a:fillRect/>
          </a:stretch>
        </p:blipFill>
        <p:spPr>
          <a:xfrm>
            <a:off x="376579" y="1946892"/>
            <a:ext cx="6381071" cy="780670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Ideas claves: tres componentes esenciales…"/>
          <p:cNvSpPr txBox="1"/>
          <p:nvPr>
            <p:ph type="title"/>
          </p:nvPr>
        </p:nvSpPr>
        <p:spPr>
          <a:xfrm>
            <a:off x="507998" y="236967"/>
            <a:ext cx="11988804" cy="1429175"/>
          </a:xfrm>
          <a:prstGeom prst="rect">
            <a:avLst/>
          </a:prstGeom>
        </p:spPr>
        <p:txBody>
          <a:bodyPr/>
          <a:lstStyle/>
          <a:p>
            <a:pPr/>
            <a:r>
              <a:t>Preguntas para la reflexión</a:t>
            </a:r>
          </a:p>
        </p:txBody>
      </p:sp>
      <p:sp>
        <p:nvSpPr>
          <p:cNvPr id="238" name="A menudo se cree que la “mala conducta” frente a los imperativos de la sustentabilidad nace de “desconocimiento”, eso es un “déficit de información”. Pero la realidad es mucho más compleja, como demuestran varias generaciones de teorías de cambio de cond"/>
          <p:cNvSpPr txBox="1"/>
          <p:nvPr/>
        </p:nvSpPr>
        <p:spPr>
          <a:xfrm>
            <a:off x="507998" y="2470748"/>
            <a:ext cx="11988803" cy="5247534"/>
          </a:xfrm>
          <a:prstGeom prst="rect">
            <a:avLst/>
          </a:prstGeom>
          <a:ln w="12700">
            <a:miter lim="400000"/>
          </a:ln>
          <a:extLst>
            <a:ext uri="{C572A759-6A51-4108-AA02-DFA0A04FC94B}">
              <ma14:wrappingTextBoxFlag xmlns:ma14="http://schemas.microsoft.com/office/mac/drawingml/2011/main" val="1"/>
            </a:ext>
          </a:extLst>
        </p:spPr>
        <p:txBody>
          <a:bodyPr lIns="27092" tIns="27092" rIns="27092" bIns="27092" anchor="ctr">
            <a:normAutofit fontScale="100000" lnSpcReduction="0"/>
          </a:bodyPr>
          <a:lstStyle/>
          <a:p>
            <a:pPr marL="514350" indent="-514350" algn="l" defTabSz="531751">
              <a:buSzPct val="100000"/>
              <a:buAutoNum type="arabicPeriod" startAt="1"/>
              <a:defRPr sz="2600"/>
            </a:pPr>
            <a:r>
              <a:t>¿De dónde provienen los marcos que utilizamos para entender la realidad? ¿Son fruto de la evolución? ¿De la casualidad? ¿Han sido impuestos?</a:t>
            </a:r>
          </a:p>
          <a:p>
            <a:pPr marL="514350" indent="-514350" algn="l" defTabSz="531751">
              <a:buSzPct val="100000"/>
              <a:buAutoNum type="arabicPeriod" startAt="1"/>
              <a:defRPr sz="2600"/>
            </a:pPr>
            <a:r>
              <a:t>¿Cómo se define el marco predominante?</a:t>
            </a:r>
          </a:p>
          <a:p>
            <a:pPr marL="514350" indent="-514350" algn="l" defTabSz="531751">
              <a:buSzPct val="100000"/>
              <a:buAutoNum type="arabicPeriod" startAt="1"/>
              <a:defRPr sz="2600"/>
            </a:pPr>
            <a:r>
              <a:t>¿Cómo se puede compartir y socializar un nuevo marco?</a:t>
            </a:r>
          </a:p>
          <a:p>
            <a:pPr marL="514350" indent="-514350" algn="l" defTabSz="531751">
              <a:buSzPct val="100000"/>
              <a:buAutoNum type="arabicPeriod" startAt="1"/>
              <a:defRPr sz="2600"/>
            </a:pPr>
            <a:r>
              <a:t>¿Somos consientes de cómo se utiliza el </a:t>
            </a:r>
            <a:r>
              <a:rPr i="1"/>
              <a:t>framing</a:t>
            </a:r>
            <a:r>
              <a:t> a diario en nuestra sociedad?</a:t>
            </a:r>
          </a:p>
          <a:p>
            <a:pPr algn="l" defTabSz="531751">
              <a:defRPr sz="2700"/>
            </a:pPr>
          </a:p>
          <a:p>
            <a:pPr algn="l" defTabSz="531751">
              <a:defRPr sz="2600"/>
            </a:pPr>
            <a:r>
              <a:t>Aplicando lo visto con Kate Raworth</a:t>
            </a:r>
            <a:endParaRPr sz="2700"/>
          </a:p>
          <a:p>
            <a:pPr algn="l" defTabSz="531751">
              <a:defRPr sz="2700"/>
            </a:pPr>
          </a:p>
          <a:p>
            <a:pPr marL="514350" indent="-514350" algn="l" defTabSz="531751">
              <a:buSzPct val="100000"/>
              <a:buAutoNum type="arabicPeriod" startAt="1"/>
              <a:defRPr sz="2600"/>
            </a:pPr>
            <a:r>
              <a:t>¿Me hace sentido este nuevo encuadre? ¿Por qué?</a:t>
            </a:r>
          </a:p>
          <a:p>
            <a:pPr marL="514350" indent="-514350" algn="l" defTabSz="531751">
              <a:buSzPct val="100000"/>
              <a:buAutoNum type="arabicPeriod" startAt="1"/>
              <a:defRPr sz="2600"/>
            </a:pPr>
            <a:r>
              <a:t>¿Qué implicancias tendría aplicar la propuesta de Raworth?</a:t>
            </a:r>
          </a:p>
          <a:p>
            <a:pPr marL="514350" indent="-514350" algn="l" defTabSz="531751">
              <a:buSzPct val="100000"/>
              <a:buAutoNum type="arabicPeriod" startAt="1"/>
              <a:defRPr sz="2600"/>
            </a:pPr>
            <a:r>
              <a:t>¿Cómo podemos reentender el discurso público si el objetivo ya no es crecer?</a:t>
            </a:r>
          </a:p>
          <a:p>
            <a:pPr marL="514350" indent="-514350" algn="l" defTabSz="531751">
              <a:buSzPct val="100000"/>
              <a:buAutoNum type="arabicPeriod" startAt="1"/>
              <a:defRPr sz="2600"/>
            </a:pPr>
            <a:r>
              <a:t>¿Cuán ancladas tenemos ciertas preconcepciones?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Recomendamos"/>
          <p:cNvSpPr txBox="1"/>
          <p:nvPr>
            <p:ph type="title"/>
          </p:nvPr>
        </p:nvSpPr>
        <p:spPr>
          <a:xfrm>
            <a:off x="507998" y="1666239"/>
            <a:ext cx="11988804" cy="1429175"/>
          </a:xfrm>
          <a:prstGeom prst="rect">
            <a:avLst/>
          </a:prstGeom>
        </p:spPr>
        <p:txBody>
          <a:bodyPr/>
          <a:lstStyle/>
          <a:p>
            <a:pPr/>
            <a:r>
              <a:t>Recomendamos</a:t>
            </a:r>
          </a:p>
        </p:txBody>
      </p:sp>
      <p:sp>
        <p:nvSpPr>
          <p:cNvPr id="241" name="Shove, E., Pantzar, M., &amp; Watson, M. (2012). The Dynamics of Social Practice. London: Sage."/>
          <p:cNvSpPr txBox="1"/>
          <p:nvPr>
            <p:ph type="body" sz="quarter" idx="1"/>
          </p:nvPr>
        </p:nvSpPr>
        <p:spPr>
          <a:xfrm>
            <a:off x="5337288" y="3495675"/>
            <a:ext cx="5730242" cy="4240108"/>
          </a:xfrm>
          <a:prstGeom prst="rect">
            <a:avLst/>
          </a:prstGeom>
        </p:spPr>
        <p:txBody>
          <a:bodyPr/>
          <a:lstStyle/>
          <a:p>
            <a:pPr marL="0" indent="0">
              <a:buSzTx/>
              <a:buNone/>
            </a:pPr>
            <a:r>
              <a:t>Max-Neef, M. A., Elizalde, A., &amp; Hopenhayn, M. (2006). </a:t>
            </a:r>
            <a:r>
              <a:rPr i="1"/>
              <a:t>Desarrollo a escala humana: conceptos, aplicaciones y algunas reflexiones</a:t>
            </a:r>
            <a:r>
              <a:t> (Vol. 66). Icaria Editorial.</a:t>
            </a:r>
          </a:p>
        </p:txBody>
      </p:sp>
      <p:pic>
        <p:nvPicPr>
          <p:cNvPr id="242" name="Marcador de posición de imagen 2" descr="Marcador de posición de imagen 2"/>
          <p:cNvPicPr>
            <a:picLocks noChangeAspect="1"/>
          </p:cNvPicPr>
          <p:nvPr>
            <p:ph type="pic" idx="21"/>
          </p:nvPr>
        </p:nvPicPr>
        <p:blipFill>
          <a:blip r:embed="rId2">
            <a:extLst/>
          </a:blip>
          <a:stretch>
            <a:fillRect/>
          </a:stretch>
        </p:blipFill>
        <p:spPr>
          <a:prstGeom prst="rect">
            <a:avLst/>
          </a:prstGeom>
        </p:spPr>
      </p:pic>
      <p:pic>
        <p:nvPicPr>
          <p:cNvPr id="243" name="Picture 2" descr="Picture 2"/>
          <p:cNvPicPr>
            <a:picLocks noChangeAspect="1"/>
          </p:cNvPicPr>
          <p:nvPr/>
        </p:nvPicPr>
        <p:blipFill>
          <a:blip r:embed="rId3">
            <a:extLst/>
          </a:blip>
          <a:stretch>
            <a:fillRect/>
          </a:stretch>
        </p:blipFill>
        <p:spPr>
          <a:xfrm>
            <a:off x="941443" y="2791461"/>
            <a:ext cx="3657601" cy="529590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Dr. Lake Sagaris…"/>
          <p:cNvSpPr txBox="1"/>
          <p:nvPr/>
        </p:nvSpPr>
        <p:spPr>
          <a:xfrm>
            <a:off x="1883265" y="3482156"/>
            <a:ext cx="9538336"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sz="3000">
                <a:solidFill>
                  <a:srgbClr val="57554B"/>
                </a:solidFill>
                <a:latin typeface="Hoefler Text"/>
                <a:ea typeface="Hoefler Text"/>
                <a:cs typeface="Hoefler Text"/>
                <a:sym typeface="Hoefler Text"/>
              </a:defRPr>
            </a:pPr>
            <a:r>
              <a:t>Ximena Vásquez, periodista y experta </a:t>
            </a:r>
          </a:p>
          <a:p>
            <a:pPr defTabSz="584200">
              <a:defRPr sz="3000">
                <a:solidFill>
                  <a:srgbClr val="57554B"/>
                </a:solidFill>
                <a:latin typeface="Hoefler Text"/>
                <a:ea typeface="Hoefler Text"/>
                <a:cs typeface="Hoefler Text"/>
                <a:sym typeface="Hoefler Text"/>
              </a:defRPr>
            </a:pPr>
            <a:r>
              <a:t>IPA Investigación Participativa para la Acción) </a:t>
            </a:r>
          </a:p>
          <a:p>
            <a:pPr defTabSz="584200">
              <a:defRPr sz="3000">
                <a:solidFill>
                  <a:srgbClr val="57554B"/>
                </a:solidFill>
                <a:latin typeface="Hoefler Text"/>
                <a:ea typeface="Hoefler Text"/>
                <a:cs typeface="Hoefler Text"/>
                <a:sym typeface="Hoefler Text"/>
              </a:defRPr>
            </a:pPr>
            <a:r>
              <a:t>e-mail: ximenavasquezj@gmail.com</a:t>
            </a:r>
            <a:endParaRPr u="sng">
              <a:solidFill>
                <a:srgbClr val="0000FF"/>
              </a:solidFill>
              <a:uFill>
                <a:solidFill>
                  <a:srgbClr val="0000FF"/>
                </a:solidFill>
              </a:uFill>
            </a:endParaRPr>
          </a:p>
          <a:p>
            <a:pPr defTabSz="584200">
              <a:defRPr sz="3000" u="sng">
                <a:solidFill>
                  <a:srgbClr val="0000FF"/>
                </a:solidFill>
                <a:uFill>
                  <a:solidFill>
                    <a:srgbClr val="0000FF"/>
                  </a:solidFill>
                </a:uFill>
                <a:latin typeface="Hoefler Text"/>
                <a:ea typeface="Hoefler Text"/>
                <a:cs typeface="Hoefler Text"/>
                <a:sym typeface="Hoefler Text"/>
              </a:defRPr>
            </a:pPr>
            <a:r>
              <a:rPr>
                <a:hlinkClick r:id="rId2" invalidUrl="" action="" tgtFrame="" tooltip="" history="1" highlightClick="0" endSnd="0"/>
              </a:rPr>
              <a:t>www.cambiarnos.cl</a:t>
            </a:r>
            <a:r>
              <a:t>, </a:t>
            </a:r>
            <a:r>
              <a:rPr>
                <a:hlinkClick r:id="rId3" invalidUrl="" action="" tgtFrame="" tooltip="" history="1" highlightClick="0" endSnd="0"/>
              </a:rPr>
              <a:t>www.convidalacalle.org</a:t>
            </a:r>
            <a:r>
              <a:t>, </a:t>
            </a:r>
            <a:r>
              <a:rPr>
                <a:hlinkClick r:id="rId4" invalidUrl="" action="" tgtFrame="" tooltip="" history="1" highlightClick="0" endSnd="0"/>
              </a:rPr>
              <a:t>www.cedeus.cl</a:t>
            </a:r>
          </a:p>
        </p:txBody>
      </p:sp>
      <p:pic>
        <p:nvPicPr>
          <p:cNvPr id="246" name="image120.jpeg" descr="image120.jpeg"/>
          <p:cNvPicPr>
            <a:picLocks noChangeAspect="1"/>
          </p:cNvPicPr>
          <p:nvPr/>
        </p:nvPicPr>
        <p:blipFill>
          <a:blip r:embed="rId5">
            <a:extLst/>
          </a:blip>
          <a:stretch>
            <a:fillRect/>
          </a:stretch>
        </p:blipFill>
        <p:spPr>
          <a:xfrm>
            <a:off x="493650" y="404098"/>
            <a:ext cx="3998873" cy="1552897"/>
          </a:xfrm>
          <a:prstGeom prst="rect">
            <a:avLst/>
          </a:prstGeom>
          <a:ln w="12700">
            <a:miter lim="400000"/>
          </a:ln>
        </p:spPr>
      </p:pic>
      <p:sp>
        <p:nvSpPr>
          <p:cNvPr id="247" name="TEAM/EQUIPO…"/>
          <p:cNvSpPr txBox="1"/>
          <p:nvPr/>
        </p:nvSpPr>
        <p:spPr>
          <a:xfrm>
            <a:off x="4242894" y="6691325"/>
            <a:ext cx="6992386"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defRPr i="1">
                <a:solidFill>
                  <a:srgbClr val="57554B"/>
                </a:solidFill>
                <a:latin typeface="Hoefler Text"/>
                <a:ea typeface="Hoefler Text"/>
                <a:cs typeface="Hoefler Text"/>
                <a:sym typeface="Hoefler Text"/>
              </a:defRPr>
            </a:pPr>
            <a:r>
              <a:t>Agradecemos el equipo del Lab 2018-2030, que nos ayudó a preparar, testear y mejor  el material en esta Caja de Herramientas: Ximena Vasquez, Daniel Lanfranco, Maya Flores, Gonzalo Cancino. </a:t>
            </a:r>
          </a:p>
          <a:p>
            <a:pPr defTabSz="584200">
              <a:defRPr i="1">
                <a:solidFill>
                  <a:srgbClr val="57554B"/>
                </a:solidFill>
                <a:latin typeface="Hoefler Text"/>
                <a:ea typeface="Hoefler Text"/>
                <a:cs typeface="Hoefler Text"/>
                <a:sym typeface="Hoefler Text"/>
              </a:defRPr>
            </a:pPr>
          </a:p>
          <a:p>
            <a:pPr defTabSz="584200">
              <a:defRPr i="1">
                <a:solidFill>
                  <a:srgbClr val="57554B"/>
                </a:solidFill>
                <a:latin typeface="Hoefler Text"/>
                <a:ea typeface="Hoefler Text"/>
                <a:cs typeface="Hoefler Text"/>
                <a:sym typeface="Hoefler Text"/>
              </a:defRPr>
            </a:pPr>
            <a:r>
              <a:t>También a les siguientes socies, por su apoyo de recursos vitales para su realización:</a:t>
            </a:r>
          </a:p>
        </p:txBody>
      </p:sp>
      <p:sp>
        <p:nvSpPr>
          <p:cNvPr id="248" name="Obrigada Thanks Gracias"/>
          <p:cNvSpPr txBox="1"/>
          <p:nvPr/>
        </p:nvSpPr>
        <p:spPr>
          <a:xfrm>
            <a:off x="2848453" y="2357626"/>
            <a:ext cx="7607960" cy="571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R="40639" indent="39687">
              <a:defRPr sz="3600">
                <a:solidFill>
                  <a:srgbClr val="5C7089"/>
                </a:solidFill>
                <a:uFill>
                  <a:solidFill>
                    <a:srgbClr val="FECB3E"/>
                  </a:solidFill>
                </a:uFill>
                <a:latin typeface="Bradley Hand ITC TT-Bold"/>
                <a:ea typeface="Bradley Hand ITC TT-Bold"/>
                <a:cs typeface="Bradley Hand ITC TT-Bold"/>
                <a:sym typeface="Bradley Hand ITC TT-Bold"/>
              </a:defRPr>
            </a:lvl1pPr>
          </a:lstStyle>
          <a:p>
            <a:pPr/>
            <a:r>
              <a:t>Para más informaciones y apoyo</a:t>
            </a:r>
          </a:p>
        </p:txBody>
      </p:sp>
      <p:grpSp>
        <p:nvGrpSpPr>
          <p:cNvPr id="254" name="Group"/>
          <p:cNvGrpSpPr/>
          <p:nvPr/>
        </p:nvGrpSpPr>
        <p:grpSpPr>
          <a:xfrm>
            <a:off x="4287629" y="8385125"/>
            <a:ext cx="7972945" cy="1105447"/>
            <a:chOff x="-1" y="-1"/>
            <a:chExt cx="7972943" cy="1105446"/>
          </a:xfrm>
        </p:grpSpPr>
        <p:pic>
          <p:nvPicPr>
            <p:cNvPr id="249" name="image3.png" descr="image3.png"/>
            <p:cNvPicPr>
              <a:picLocks noChangeAspect="1"/>
            </p:cNvPicPr>
            <p:nvPr/>
          </p:nvPicPr>
          <p:blipFill>
            <a:blip r:embed="rId6">
              <a:extLst/>
            </a:blip>
            <a:srcRect l="24167" t="56276" r="13027" b="7046"/>
            <a:stretch>
              <a:fillRect/>
            </a:stretch>
          </p:blipFill>
          <p:spPr>
            <a:xfrm>
              <a:off x="-2" y="0"/>
              <a:ext cx="3026130" cy="1105446"/>
            </a:xfrm>
            <a:prstGeom prst="rect">
              <a:avLst/>
            </a:prstGeom>
            <a:ln w="12700" cap="flat">
              <a:noFill/>
              <a:miter lim="400000"/>
            </a:ln>
            <a:effectLst/>
          </p:spPr>
        </p:pic>
        <p:pic>
          <p:nvPicPr>
            <p:cNvPr id="250" name="image5.jpeg" descr="image5.jpeg"/>
            <p:cNvPicPr>
              <a:picLocks noChangeAspect="1"/>
            </p:cNvPicPr>
            <p:nvPr/>
          </p:nvPicPr>
          <p:blipFill>
            <a:blip r:embed="rId7">
              <a:extLst/>
            </a:blip>
            <a:stretch>
              <a:fillRect/>
            </a:stretch>
          </p:blipFill>
          <p:spPr>
            <a:xfrm>
              <a:off x="2404315" y="96725"/>
              <a:ext cx="1077804" cy="1008720"/>
            </a:xfrm>
            <a:prstGeom prst="rect">
              <a:avLst/>
            </a:prstGeom>
            <a:ln w="12700" cap="flat">
              <a:noFill/>
              <a:miter lim="400000"/>
            </a:ln>
            <a:effectLst/>
          </p:spPr>
        </p:pic>
        <p:pic>
          <p:nvPicPr>
            <p:cNvPr id="251" name="image6.jpeg" descr="image6.jpeg"/>
            <p:cNvPicPr>
              <a:picLocks noChangeAspect="1"/>
            </p:cNvPicPr>
            <p:nvPr/>
          </p:nvPicPr>
          <p:blipFill>
            <a:blip r:embed="rId8">
              <a:extLst/>
            </a:blip>
            <a:stretch>
              <a:fillRect/>
            </a:stretch>
          </p:blipFill>
          <p:spPr>
            <a:xfrm>
              <a:off x="3661745" y="-2"/>
              <a:ext cx="1091625" cy="1105447"/>
            </a:xfrm>
            <a:prstGeom prst="rect">
              <a:avLst/>
            </a:prstGeom>
            <a:ln w="12700" cap="flat">
              <a:noFill/>
              <a:miter lim="400000"/>
            </a:ln>
            <a:effectLst/>
          </p:spPr>
        </p:pic>
        <p:pic>
          <p:nvPicPr>
            <p:cNvPr id="252" name="image7.jpeg" descr="image7.jpeg"/>
            <p:cNvPicPr>
              <a:picLocks noChangeAspect="1"/>
            </p:cNvPicPr>
            <p:nvPr/>
          </p:nvPicPr>
          <p:blipFill>
            <a:blip r:embed="rId9">
              <a:extLst/>
            </a:blip>
            <a:stretch>
              <a:fillRect/>
            </a:stretch>
          </p:blipFill>
          <p:spPr>
            <a:xfrm>
              <a:off x="4850088" y="13817"/>
              <a:ext cx="1823970" cy="1050172"/>
            </a:xfrm>
            <a:prstGeom prst="rect">
              <a:avLst/>
            </a:prstGeom>
            <a:ln w="12700" cap="flat">
              <a:noFill/>
              <a:miter lim="400000"/>
            </a:ln>
            <a:effectLst/>
          </p:spPr>
        </p:pic>
        <p:pic>
          <p:nvPicPr>
            <p:cNvPr id="253" name="image4.png" descr="image4.png"/>
            <p:cNvPicPr>
              <a:picLocks noChangeAspect="1"/>
            </p:cNvPicPr>
            <p:nvPr/>
          </p:nvPicPr>
          <p:blipFill>
            <a:blip r:embed="rId10">
              <a:extLst/>
            </a:blip>
            <a:stretch>
              <a:fillRect/>
            </a:stretch>
          </p:blipFill>
          <p:spPr>
            <a:xfrm>
              <a:off x="6784596" y="27635"/>
              <a:ext cx="1188347" cy="1077809"/>
            </a:xfrm>
            <a:prstGeom prst="rect">
              <a:avLst/>
            </a:prstGeom>
            <a:ln w="12700" cap="flat">
              <a:noFill/>
              <a:miter lim="400000"/>
            </a:ln>
            <a:effectLst/>
          </p:spPr>
        </p:pic>
      </p:grpSp>
      <p:grpSp>
        <p:nvGrpSpPr>
          <p:cNvPr id="257" name="Equipo2019-pix 24-V-2019.jpg"/>
          <p:cNvGrpSpPr/>
          <p:nvPr/>
        </p:nvGrpSpPr>
        <p:grpSpPr>
          <a:xfrm>
            <a:off x="1367642" y="6466847"/>
            <a:ext cx="2683821" cy="3306462"/>
            <a:chOff x="0" y="0"/>
            <a:chExt cx="2683819" cy="3306461"/>
          </a:xfrm>
        </p:grpSpPr>
        <p:pic>
          <p:nvPicPr>
            <p:cNvPr id="255" name="Equipo2019-pix 24-V-2019.jpg" descr="Equipo2019-pix 24-V-2019.jpg"/>
            <p:cNvPicPr>
              <a:picLocks noChangeAspect="1"/>
            </p:cNvPicPr>
            <p:nvPr/>
          </p:nvPicPr>
          <p:blipFill>
            <a:blip r:embed="rId11">
              <a:extLst/>
            </a:blip>
            <a:stretch>
              <a:fillRect/>
            </a:stretch>
          </p:blipFill>
          <p:spPr>
            <a:xfrm>
              <a:off x="215900" y="139700"/>
              <a:ext cx="2252019" cy="2747662"/>
            </a:xfrm>
            <a:prstGeom prst="rect">
              <a:avLst/>
            </a:prstGeom>
            <a:ln w="12700" cap="flat">
              <a:noFill/>
              <a:miter lim="400000"/>
            </a:ln>
            <a:effectLst/>
          </p:spPr>
        </p:pic>
        <p:pic>
          <p:nvPicPr>
            <p:cNvPr id="256" name="Equipo2019-pix 24-V-2019.jpg" descr="Equipo2019-pix 24-V-2019.jpg"/>
            <p:cNvPicPr>
              <a:picLocks noChangeAspect="1"/>
            </p:cNvPicPr>
            <p:nvPr/>
          </p:nvPicPr>
          <p:blipFill>
            <a:blip r:embed="rId12">
              <a:extLst/>
            </a:blip>
            <a:stretch>
              <a:fillRect/>
            </a:stretch>
          </p:blipFill>
          <p:spPr>
            <a:xfrm>
              <a:off x="-1" y="-1"/>
              <a:ext cx="2683821" cy="3306463"/>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8"/>
                                        </p:tgtEl>
                                        <p:attrNameLst>
                                          <p:attrName>style.visibility</p:attrName>
                                        </p:attrNameLst>
                                      </p:cBhvr>
                                      <p:to>
                                        <p:strVal val="visible"/>
                                      </p:to>
                                    </p:set>
                                    <p:animEffect filter="fade" transition="in">
                                      <p:cBhvr>
                                        <p:cTn id="7" dur="1500"/>
                                        <p:tgtEl>
                                          <p:spTgt spid="24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57"/>
                                        </p:tgtEl>
                                        <p:attrNameLst>
                                          <p:attrName>style.visibility</p:attrName>
                                        </p:attrNameLst>
                                      </p:cBhvr>
                                      <p:to>
                                        <p:strVal val="visible"/>
                                      </p:to>
                                    </p:set>
                                    <p:animEffect filter="fade" transition="in">
                                      <p:cBhvr>
                                        <p:cTn id="12" dur="1000"/>
                                        <p:tgtEl>
                                          <p:spTgt spid="2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8" grpId="1"/>
      <p:bldP build="whole" bldLvl="1" animBg="1" rev="0" advAuto="0" spid="257" grpId="2"/>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A menudo se cree que la “mala conducta” frente a los imperativos de la sustentabilidad nace de “desconocimiento”, eso es un “déficit de información”. Pero la realidad es mucho más compleja, como demuestran varias generaciones de teorías de cambio de cond"/>
          <p:cNvSpPr txBox="1"/>
          <p:nvPr>
            <p:ph type="title"/>
          </p:nvPr>
        </p:nvSpPr>
        <p:spPr>
          <a:xfrm>
            <a:off x="507998" y="2253033"/>
            <a:ext cx="11988803" cy="5247533"/>
          </a:xfrm>
          <a:prstGeom prst="rect">
            <a:avLst/>
          </a:prstGeom>
        </p:spPr>
        <p:txBody>
          <a:bodyPr anchor="ctr"/>
          <a:lstStyle/>
          <a:p>
            <a:pPr defTabSz="521116">
              <a:lnSpc>
                <a:spcPct val="100000"/>
              </a:lnSpc>
              <a:defRPr b="0" i="1" sz="3528">
                <a:solidFill>
                  <a:srgbClr val="3B6166"/>
                </a:solidFill>
                <a:latin typeface="Gill Sans"/>
                <a:ea typeface="Gill Sans"/>
                <a:cs typeface="Gill Sans"/>
                <a:sym typeface="Gill Sans"/>
              </a:defRPr>
            </a:pPr>
            <a:r>
              <a:t>FRAME </a:t>
            </a:r>
            <a:r>
              <a:rPr i="0"/>
              <a:t>= MARCO</a:t>
            </a:r>
            <a:br>
              <a:rPr i="0"/>
            </a:br>
            <a:br>
              <a:rPr i="0"/>
            </a:br>
            <a:r>
              <a:rPr i="0" sz="2352"/>
              <a:t>Los seres humanos nos aproximamos a la realidad a través de nuestros procesos cognitivos. Dichos procesos se fundan en nuestras creencias y perspectivas, lo que tiene como resultado el que nuestra forma de entender la realidad siempre esté </a:t>
            </a:r>
            <a:r>
              <a:rPr sz="2352"/>
              <a:t>teñida</a:t>
            </a:r>
            <a:r>
              <a:rPr i="0" sz="2352"/>
              <a:t> </a:t>
            </a:r>
            <a:r>
              <a:rPr sz="2352"/>
              <a:t>(o enmarcada)</a:t>
            </a:r>
            <a:r>
              <a:rPr i="0" sz="2352"/>
              <a:t> por nuestra experiencia previa. </a:t>
            </a:r>
            <a:br>
              <a:rPr i="0" sz="2352"/>
            </a:br>
            <a:br>
              <a:rPr i="0" sz="2352"/>
            </a:br>
            <a:r>
              <a:rPr sz="2352"/>
              <a:t>Framing </a:t>
            </a:r>
            <a:r>
              <a:rPr i="0" sz="2352"/>
              <a:t>(que podría ser traducido como encuadrar) hace referencia al proceso consciente de cambiar la perspectiva desde donde se entiende un fenómeno, de modo de cambiar nuestro entendimiento y valoración de este.</a:t>
            </a:r>
            <a:br>
              <a:rPr i="0" sz="2352"/>
            </a:br>
            <a:br>
              <a:rPr i="0" sz="2352"/>
            </a:br>
            <a:r>
              <a:rPr i="0" sz="2352"/>
              <a:t>Este ejercicio es ampliamente utilizado en la esfera pública (publicidad, política, etc), ya que permite cambiar la opinión y valoración de audiencias sobre un tema a pequeña o gran escala. Para lograrlo se utilizan todo tipo de recursos narrativos, discursivos o gráficos, entre otros.</a:t>
            </a:r>
          </a:p>
        </p:txBody>
      </p:sp>
      <p:pic>
        <p:nvPicPr>
          <p:cNvPr id="205" name="image120.jpeg" descr="image120.jpeg"/>
          <p:cNvPicPr>
            <a:picLocks noChangeAspect="1"/>
          </p:cNvPicPr>
          <p:nvPr/>
        </p:nvPicPr>
        <p:blipFill>
          <a:blip r:embed="rId2">
            <a:extLst/>
          </a:blip>
          <a:stretch>
            <a:fillRect/>
          </a:stretch>
        </p:blipFill>
        <p:spPr>
          <a:xfrm>
            <a:off x="493650" y="318550"/>
            <a:ext cx="2099848" cy="815442"/>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image120.jpeg" descr="image120.jpeg"/>
          <p:cNvPicPr>
            <a:picLocks noChangeAspect="1"/>
          </p:cNvPicPr>
          <p:nvPr/>
        </p:nvPicPr>
        <p:blipFill>
          <a:blip r:embed="rId2">
            <a:extLst/>
          </a:blip>
          <a:stretch>
            <a:fillRect/>
          </a:stretch>
        </p:blipFill>
        <p:spPr>
          <a:xfrm>
            <a:off x="493650" y="318550"/>
            <a:ext cx="2099848" cy="815442"/>
          </a:xfrm>
          <a:prstGeom prst="rect">
            <a:avLst/>
          </a:prstGeom>
          <a:ln w="12700">
            <a:miter lim="400000"/>
          </a:ln>
        </p:spPr>
      </p:pic>
      <p:sp>
        <p:nvSpPr>
          <p:cNvPr id="208" name="Título 2"/>
          <p:cNvSpPr txBox="1"/>
          <p:nvPr>
            <p:ph type="title"/>
          </p:nvPr>
        </p:nvSpPr>
        <p:spPr>
          <a:xfrm>
            <a:off x="507998" y="6543040"/>
            <a:ext cx="11988804" cy="839895"/>
          </a:xfrm>
          <a:prstGeom prst="rect">
            <a:avLst/>
          </a:prstGeom>
        </p:spPr>
        <p:txBody>
          <a:bodyPr/>
          <a:lstStyle/>
          <a:p>
            <a:pPr/>
          </a:p>
        </p:txBody>
      </p:sp>
      <p:pic>
        <p:nvPicPr>
          <p:cNvPr id="209" name="Picture 2" descr="Picture 2"/>
          <p:cNvPicPr>
            <a:picLocks noChangeAspect="1"/>
          </p:cNvPicPr>
          <p:nvPr/>
        </p:nvPicPr>
        <p:blipFill>
          <a:blip r:embed="rId3">
            <a:extLst/>
          </a:blip>
          <a:stretch>
            <a:fillRect/>
          </a:stretch>
        </p:blipFill>
        <p:spPr>
          <a:xfrm>
            <a:off x="7300686" y="2503714"/>
            <a:ext cx="5196115" cy="5196114"/>
          </a:xfrm>
          <a:prstGeom prst="rect">
            <a:avLst/>
          </a:prstGeom>
          <a:ln w="12700">
            <a:miter lim="400000"/>
          </a:ln>
        </p:spPr>
      </p:pic>
      <p:pic>
        <p:nvPicPr>
          <p:cNvPr id="210" name="Picture 2" descr="Picture 2"/>
          <p:cNvPicPr>
            <a:picLocks noChangeAspect="1"/>
          </p:cNvPicPr>
          <p:nvPr/>
        </p:nvPicPr>
        <p:blipFill>
          <a:blip r:embed="rId4">
            <a:extLst/>
          </a:blip>
          <a:stretch>
            <a:fillRect/>
          </a:stretch>
        </p:blipFill>
        <p:spPr>
          <a:xfrm>
            <a:off x="493650" y="2503714"/>
            <a:ext cx="5196114" cy="519611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Proposito"/>
          <p:cNvSpPr txBox="1"/>
          <p:nvPr>
            <p:ph type="title"/>
          </p:nvPr>
        </p:nvSpPr>
        <p:spPr>
          <a:xfrm>
            <a:off x="507998" y="1666239"/>
            <a:ext cx="11988804" cy="1429175"/>
          </a:xfrm>
          <a:prstGeom prst="rect">
            <a:avLst/>
          </a:prstGeom>
        </p:spPr>
        <p:txBody>
          <a:bodyPr/>
          <a:lstStyle/>
          <a:p>
            <a:pPr/>
            <a:r>
              <a:t>Aplicación a la economía</a:t>
            </a:r>
          </a:p>
        </p:txBody>
      </p:sp>
      <p:sp>
        <p:nvSpPr>
          <p:cNvPr id="213" name="Evitar errores muy comunes, de atribuir a campañas publicitarias, de marketing social, de afiches, memes u otros elementos la capacidad de cambiar hábitos y valores profundos.…"/>
          <p:cNvSpPr txBox="1"/>
          <p:nvPr>
            <p:ph type="body" idx="1"/>
          </p:nvPr>
        </p:nvSpPr>
        <p:spPr>
          <a:xfrm>
            <a:off x="507998" y="3207656"/>
            <a:ext cx="11988804" cy="4581678"/>
          </a:xfrm>
          <a:prstGeom prst="rect">
            <a:avLst/>
          </a:prstGeom>
        </p:spPr>
        <p:txBody>
          <a:bodyPr/>
          <a:lstStyle/>
          <a:p>
            <a:pPr marL="349856" indent="-349856" defTabSz="516578">
              <a:spcBef>
                <a:spcPts val="3600"/>
              </a:spcBef>
              <a:buBlip>
                <a:blip r:embed="rId2"/>
              </a:buBlip>
              <a:defRPr sz="2800"/>
            </a:pPr>
            <a:r>
              <a:t>Kate Raworth invita a establecer 7 nuevos principios para re-entender la economía, cambiando la perspectiva desde la que ha sido abordada en los últimos siglos.</a:t>
            </a:r>
          </a:p>
          <a:p>
            <a:pPr marL="349856" indent="-349856" defTabSz="516578">
              <a:spcBef>
                <a:spcPts val="3600"/>
              </a:spcBef>
              <a:buBlip>
                <a:blip r:embed="rId2"/>
              </a:buBlip>
              <a:defRPr sz="2800"/>
            </a:pPr>
            <a:r>
              <a:t>Principal cambio de perspectiva: </a:t>
            </a:r>
            <a:r>
              <a:rPr u="sng"/>
              <a:t>Economía no debe ser pensada para </a:t>
            </a:r>
            <a:r>
              <a:rPr i="1" u="sng"/>
              <a:t>crecer</a:t>
            </a:r>
            <a:r>
              <a:rPr u="sng"/>
              <a:t> si no que para </a:t>
            </a:r>
            <a:r>
              <a:rPr i="1" u="sng"/>
              <a:t>prosperar.</a:t>
            </a:r>
          </a:p>
          <a:p>
            <a:pPr marL="349856" indent="-349856" defTabSz="516578">
              <a:spcBef>
                <a:spcPts val="3600"/>
              </a:spcBef>
              <a:buBlip>
                <a:blip r:embed="rId2"/>
              </a:buBlip>
              <a:defRPr sz="2800"/>
            </a:pPr>
            <a:r>
              <a:t>Segundo cambio de perspectiva: Saber comunicar de forma gráfica. Invertir el tiempo necesario para plasmar y transmitir ideas de esa forma.</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Referencia base"/>
          <p:cNvSpPr txBox="1"/>
          <p:nvPr>
            <p:ph type="title"/>
          </p:nvPr>
        </p:nvSpPr>
        <p:spPr>
          <a:xfrm>
            <a:off x="507998" y="1666239"/>
            <a:ext cx="11988804" cy="1429175"/>
          </a:xfrm>
          <a:prstGeom prst="rect">
            <a:avLst/>
          </a:prstGeom>
        </p:spPr>
        <p:txBody>
          <a:bodyPr/>
          <a:lstStyle/>
          <a:p>
            <a:pPr/>
            <a:r>
              <a:t>Referencia base</a:t>
            </a:r>
          </a:p>
        </p:txBody>
      </p:sp>
      <p:sp>
        <p:nvSpPr>
          <p:cNvPr id="216" name="Whitmarsh, L., O’Neill, S. J., &amp; Lorenzoni, I. (2011). Engaging the Public with Climate Change, behaviour change and communication. Oxfordshire, UK; New York, US: Earthscan, Taylor &amp; Francis."/>
          <p:cNvSpPr txBox="1"/>
          <p:nvPr>
            <p:ph type="body" sz="quarter" idx="1"/>
          </p:nvPr>
        </p:nvSpPr>
        <p:spPr>
          <a:xfrm>
            <a:off x="5337288" y="3495675"/>
            <a:ext cx="5730242" cy="4240108"/>
          </a:xfrm>
          <a:prstGeom prst="rect">
            <a:avLst/>
          </a:prstGeom>
        </p:spPr>
        <p:txBody>
          <a:bodyPr/>
          <a:lstStyle/>
          <a:p>
            <a:pPr marL="0" indent="0">
              <a:buSzTx/>
              <a:buNone/>
            </a:pPr>
            <a:r>
              <a:t>Raworth, K. (2017). </a:t>
            </a:r>
            <a:r>
              <a:rPr i="1"/>
              <a:t>Doughnut economics: seven ways to think like a 21st-century economist</a:t>
            </a:r>
            <a:r>
              <a:t>. Chelsea Green Publishing.</a:t>
            </a:r>
          </a:p>
        </p:txBody>
      </p:sp>
      <p:pic>
        <p:nvPicPr>
          <p:cNvPr id="217" name="Picture 2" descr="Picture 2"/>
          <p:cNvPicPr>
            <a:picLocks noChangeAspect="1"/>
          </p:cNvPicPr>
          <p:nvPr/>
        </p:nvPicPr>
        <p:blipFill>
          <a:blip r:embed="rId2">
            <a:extLst/>
          </a:blip>
          <a:stretch>
            <a:fillRect/>
          </a:stretch>
        </p:blipFill>
        <p:spPr>
          <a:xfrm>
            <a:off x="682171" y="3095413"/>
            <a:ext cx="3640648" cy="5572649"/>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Google Shape;93;p2"/>
          <p:cNvSpPr txBox="1"/>
          <p:nvPr>
            <p:ph type="title"/>
          </p:nvPr>
        </p:nvSpPr>
        <p:spPr>
          <a:xfrm>
            <a:off x="566102" y="622360"/>
            <a:ext cx="12092484" cy="1293527"/>
          </a:xfrm>
          <a:prstGeom prst="rect">
            <a:avLst/>
          </a:prstGeom>
        </p:spPr>
        <p:txBody>
          <a:bodyPr anchor="ctr"/>
          <a:lstStyle>
            <a:lvl1pPr defTabSz="914400">
              <a:defRPr sz="3800">
                <a:latin typeface="Optima"/>
                <a:ea typeface="Optima"/>
                <a:cs typeface="Optima"/>
                <a:sym typeface="Optima"/>
              </a:defRPr>
            </a:lvl1pPr>
          </a:lstStyle>
          <a:p>
            <a:pPr/>
            <a:r>
              <a:t>La “Economía de la Donut”</a:t>
            </a:r>
          </a:p>
        </p:txBody>
      </p:sp>
      <p:pic>
        <p:nvPicPr>
          <p:cNvPr id="220" name="Picture 2" descr="Picture 2"/>
          <p:cNvPicPr>
            <a:picLocks noChangeAspect="1"/>
          </p:cNvPicPr>
          <p:nvPr/>
        </p:nvPicPr>
        <p:blipFill>
          <a:blip r:embed="rId2">
            <a:extLst/>
          </a:blip>
          <a:stretch>
            <a:fillRect/>
          </a:stretch>
        </p:blipFill>
        <p:spPr>
          <a:xfrm>
            <a:off x="566102" y="2148114"/>
            <a:ext cx="6879774" cy="6879773"/>
          </a:xfrm>
          <a:prstGeom prst="rect">
            <a:avLst/>
          </a:prstGeom>
          <a:ln w="12700">
            <a:miter lim="400000"/>
          </a:ln>
        </p:spPr>
      </p:pic>
      <p:sp>
        <p:nvSpPr>
          <p:cNvPr id="221" name="CuadroTexto 3"/>
          <p:cNvSpPr txBox="1"/>
          <p:nvPr/>
        </p:nvSpPr>
        <p:spPr>
          <a:xfrm>
            <a:off x="8028527" y="1512464"/>
            <a:ext cx="4630058" cy="8151073"/>
          </a:xfrm>
          <a:prstGeom prst="rect">
            <a:avLst/>
          </a:prstGeom>
          <a:ln w="12700">
            <a:miter lim="400000"/>
          </a:ln>
          <a:extLst>
            <a:ext uri="{C572A759-6A51-4108-AA02-DFA0A04FC94B}">
              <ma14:wrappingTextBoxFlag xmlns:ma14="http://schemas.microsoft.com/office/mac/drawingml/2011/main" val="1"/>
            </a:ext>
          </a:extLst>
        </p:spPr>
        <p:txBody>
          <a:bodyPr lIns="27092" tIns="27092" rIns="27092" bIns="27092" anchor="ctr">
            <a:spAutoFit/>
          </a:bodyPr>
          <a:lstStyle/>
          <a:p>
            <a:pPr marL="342900" indent="-342900" algn="l">
              <a:buSzPct val="100000"/>
              <a:buAutoNum type="arabicPeriod" startAt="1"/>
              <a:defRPr sz="1800">
                <a:latin typeface="Optima"/>
                <a:ea typeface="Optima"/>
                <a:cs typeface="Optima"/>
                <a:sym typeface="Optima"/>
              </a:defRPr>
            </a:pPr>
            <a:r>
              <a:t>El círculo exterior de la Donut es el “Techo medioambiental” esto hace referencia a la capacidad que tiene la Tierra para albergar la vida tal como la conocemos. Este techo está caracterizado por 9 límites biológicos (Instituto Resiliencia de Estocolmo) que no deben ser traspasados para así asegurar un lugar seguro para vivir. </a:t>
            </a:r>
            <a:r>
              <a:rPr b="1"/>
              <a:t>Nuestra actividad económica no debe traspasar este límite.</a:t>
            </a:r>
          </a:p>
          <a:p>
            <a:pPr marL="342900" indent="-342900" algn="l">
              <a:buSzPct val="100000"/>
              <a:buAutoNum type="arabicPeriod" startAt="1"/>
              <a:defRPr sz="1800">
                <a:latin typeface="Optima"/>
                <a:ea typeface="Optima"/>
                <a:cs typeface="Optima"/>
                <a:sym typeface="Optima"/>
              </a:defRPr>
            </a:pPr>
            <a:r>
              <a:t>El círculo interior corresponde a la “base social”, la que consisten en el acceso a los derechos básicos y servicios mínimos a los que toda persona debe poder acceder para tener una vida digna. </a:t>
            </a:r>
            <a:r>
              <a:rPr b="1"/>
              <a:t>Nuestra actividad económica debe asegurar que toda persona viva por sobre esta base social.</a:t>
            </a:r>
          </a:p>
          <a:p>
            <a:pPr marL="342900" indent="-342900" algn="l">
              <a:buSzPct val="100000"/>
              <a:buAutoNum type="arabicPeriod" startAt="1"/>
              <a:defRPr sz="1800">
                <a:latin typeface="Optima"/>
                <a:ea typeface="Optima"/>
                <a:cs typeface="Optima"/>
                <a:sym typeface="Optima"/>
              </a:defRPr>
            </a:pPr>
            <a:r>
              <a:t>Entre estos dos círculos debe prosperar nuestra economía. Debe saber prosperar (porque crecer ilimitadamente no es posible) asegurando una base social mínima para todas las personas sin traspasar los límites planetarios. Este es el “Espacio seguro y justo para la humanidad”.</a:t>
            </a:r>
          </a:p>
          <a:p>
            <a:pPr algn="l">
              <a:defRPr sz="1800">
                <a:latin typeface="Optima"/>
                <a:ea typeface="Optima"/>
                <a:cs typeface="Optima"/>
                <a:sym typeface="Optima"/>
              </a:defRPr>
            </a:pPr>
          </a:p>
          <a:p>
            <a:pPr algn="l">
              <a:defRPr sz="1800">
                <a:latin typeface="Optima"/>
                <a:ea typeface="Optima"/>
                <a:cs typeface="Optima"/>
                <a:sym typeface="Optima"/>
              </a:defRPr>
            </a:pPr>
            <a:r>
              <a:t>* Notar cómo Raworth es capaz de transmitir una nueva teoría (y reencuadrar lo que entendemos por desarrollo) de forma clara y simple.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Google Shape;108;g993327a4ac_2_1"/>
          <p:cNvSpPr txBox="1"/>
          <p:nvPr>
            <p:ph type="title"/>
          </p:nvPr>
        </p:nvSpPr>
        <p:spPr>
          <a:xfrm>
            <a:off x="710362" y="918538"/>
            <a:ext cx="11336702" cy="1614603"/>
          </a:xfrm>
          <a:prstGeom prst="rect">
            <a:avLst/>
          </a:prstGeom>
        </p:spPr>
        <p:txBody>
          <a:bodyPr lIns="45699" tIns="45699" rIns="45699" bIns="45699" anchor="ctr"/>
          <a:lstStyle>
            <a:lvl1pPr defTabSz="1092402">
              <a:defRPr sz="4800">
                <a:latin typeface="Gill Sans"/>
                <a:ea typeface="Gill Sans"/>
                <a:cs typeface="Gill Sans"/>
                <a:sym typeface="Gill Sans"/>
              </a:defRPr>
            </a:lvl1pPr>
          </a:lstStyle>
          <a:p>
            <a:pPr/>
            <a:r>
              <a:t>Reencuadre para entender la economía del Siglo XXI (Raworth)</a:t>
            </a:r>
          </a:p>
        </p:txBody>
      </p:sp>
      <p:graphicFrame>
        <p:nvGraphicFramePr>
          <p:cNvPr id="224" name="Tabla 2"/>
          <p:cNvGraphicFramePr/>
          <p:nvPr/>
        </p:nvGraphicFramePr>
        <p:xfrm>
          <a:off x="1325010" y="3475952"/>
          <a:ext cx="10354779" cy="535738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451592"/>
                <a:gridCol w="3451592"/>
                <a:gridCol w="3451592"/>
              </a:tblGrid>
              <a:tr h="473246">
                <a:tc>
                  <a:txBody>
                    <a:bodyPr/>
                    <a:lstStyle/>
                    <a:p>
                      <a:pPr>
                        <a:defRPr sz="1800"/>
                      </a:pPr>
                      <a:r>
                        <a:rPr b="1" sz="2400"/>
                        <a:t>Principio</a:t>
                      </a:r>
                    </a:p>
                  </a:txBody>
                  <a:tcPr marL="54605" marR="54605" marT="54605" marB="54605" anchor="t" anchorCtr="0" horzOverflow="overflow"/>
                </a:tc>
                <a:tc>
                  <a:txBody>
                    <a:bodyPr/>
                    <a:lstStyle/>
                    <a:p>
                      <a:pPr>
                        <a:defRPr sz="1800"/>
                      </a:pPr>
                      <a:r>
                        <a:rPr b="1" sz="2400"/>
                        <a:t>Idea que hay que dejar</a:t>
                      </a:r>
                    </a:p>
                  </a:txBody>
                  <a:tcPr marL="54605" marR="54605" marT="54605" marB="54605" anchor="t" anchorCtr="0" horzOverflow="overflow"/>
                </a:tc>
                <a:tc>
                  <a:txBody>
                    <a:bodyPr/>
                    <a:lstStyle/>
                    <a:p>
                      <a:pPr>
                        <a:defRPr sz="1800"/>
                      </a:pPr>
                      <a:r>
                        <a:rPr b="1" sz="2400"/>
                        <a:t>Reencuadre</a:t>
                      </a:r>
                    </a:p>
                  </a:txBody>
                  <a:tcPr marL="54605" marR="54605" marT="54605" marB="54605" anchor="t" anchorCtr="0" horzOverflow="overflow"/>
                </a:tc>
              </a:tr>
              <a:tr h="442909">
                <a:tc>
                  <a:txBody>
                    <a:bodyPr/>
                    <a:lstStyle/>
                    <a:p>
                      <a:pPr>
                        <a:defRPr sz="1800"/>
                      </a:pPr>
                      <a:r>
                        <a:rPr sz="1900"/>
                        <a:t>Cambia el objetivo</a:t>
                      </a:r>
                    </a:p>
                  </a:txBody>
                  <a:tcPr marL="54605" marR="54605" marT="54605" marB="54605" anchor="t" anchorCtr="0" horzOverflow="overflow"/>
                </a:tc>
                <a:tc>
                  <a:txBody>
                    <a:bodyPr/>
                    <a:lstStyle/>
                    <a:p>
                      <a:pPr>
                        <a:defRPr sz="1800"/>
                      </a:pPr>
                      <a:r>
                        <a:rPr sz="1900"/>
                        <a:t>Aumento del PIB</a:t>
                      </a:r>
                    </a:p>
                  </a:txBody>
                  <a:tcPr marL="54605" marR="54605" marT="54605" marB="54605" anchor="t" anchorCtr="0" horzOverflow="overflow"/>
                </a:tc>
                <a:tc>
                  <a:txBody>
                    <a:bodyPr/>
                    <a:lstStyle/>
                    <a:p>
                      <a:pPr>
                        <a:defRPr sz="1800"/>
                      </a:pPr>
                      <a:r>
                        <a:rPr sz="1900"/>
                        <a:t>Prosperar dentro de la Donut</a:t>
                      </a:r>
                    </a:p>
                  </a:txBody>
                  <a:tcPr marL="54605" marR="54605" marT="54605" marB="54605" anchor="t" anchorCtr="0" horzOverflow="overflow"/>
                </a:tc>
              </a:tr>
              <a:tr h="691667">
                <a:tc>
                  <a:txBody>
                    <a:bodyPr/>
                    <a:lstStyle/>
                    <a:p>
                      <a:pPr>
                        <a:defRPr sz="1800"/>
                      </a:pPr>
                      <a:r>
                        <a:rPr sz="1900"/>
                        <a:t>Ver el panorama completo</a:t>
                      </a:r>
                    </a:p>
                  </a:txBody>
                  <a:tcPr marL="54605" marR="54605" marT="54605" marB="54605" anchor="t" anchorCtr="0" horzOverflow="overflow"/>
                </a:tc>
                <a:tc>
                  <a:txBody>
                    <a:bodyPr/>
                    <a:lstStyle/>
                    <a:p>
                      <a:pPr>
                        <a:defRPr sz="1800"/>
                      </a:pPr>
                      <a:r>
                        <a:rPr sz="1900"/>
                        <a:t>Economía como relación entre estado, empresa y trabajadores</a:t>
                      </a:r>
                    </a:p>
                  </a:txBody>
                  <a:tcPr marL="54605" marR="54605" marT="54605" marB="54605" anchor="t" anchorCtr="0" horzOverflow="overflow"/>
                </a:tc>
                <a:tc>
                  <a:txBody>
                    <a:bodyPr/>
                    <a:lstStyle/>
                    <a:p>
                      <a:pPr>
                        <a:defRPr sz="1800"/>
                      </a:pPr>
                      <a:r>
                        <a:rPr sz="1900"/>
                        <a:t>Economía dentro de la naturaleza</a:t>
                      </a:r>
                    </a:p>
                  </a:txBody>
                  <a:tcPr marL="54605" marR="54605" marT="54605" marB="54605" anchor="t" anchorCtr="0" horzOverflow="overflow"/>
                </a:tc>
              </a:tr>
              <a:tr h="691667">
                <a:tc>
                  <a:txBody>
                    <a:bodyPr/>
                    <a:lstStyle/>
                    <a:p>
                      <a:pPr>
                        <a:defRPr sz="1800"/>
                      </a:pPr>
                      <a:r>
                        <a:rPr sz="1900"/>
                        <a:t>Cultiva la naturaleza humana</a:t>
                      </a:r>
                    </a:p>
                  </a:txBody>
                  <a:tcPr marL="54605" marR="54605" marT="54605" marB="54605" anchor="t" anchorCtr="0" horzOverflow="overflow"/>
                </a:tc>
                <a:tc>
                  <a:txBody>
                    <a:bodyPr/>
                    <a:lstStyle/>
                    <a:p>
                      <a:pPr>
                        <a:defRPr sz="1800"/>
                      </a:pPr>
                      <a:r>
                        <a:rPr sz="1900"/>
                        <a:t>Hombre como ser racional-económico</a:t>
                      </a:r>
                    </a:p>
                  </a:txBody>
                  <a:tcPr marL="54605" marR="54605" marT="54605" marB="54605" anchor="t" anchorCtr="0" horzOverflow="overflow"/>
                </a:tc>
                <a:tc>
                  <a:txBody>
                    <a:bodyPr/>
                    <a:lstStyle/>
                    <a:p>
                      <a:pPr>
                        <a:defRPr sz="1800"/>
                      </a:pPr>
                      <a:r>
                        <a:rPr sz="1900"/>
                        <a:t>Seres humanos socialmente adaptables</a:t>
                      </a:r>
                    </a:p>
                  </a:txBody>
                  <a:tcPr marL="54605" marR="54605" marT="54605" marB="54605" anchor="t" anchorCtr="0" horzOverflow="overflow"/>
                </a:tc>
              </a:tr>
              <a:tr h="982895">
                <a:tc>
                  <a:txBody>
                    <a:bodyPr/>
                    <a:lstStyle/>
                    <a:p>
                      <a:pPr>
                        <a:defRPr sz="1800"/>
                      </a:pPr>
                      <a:r>
                        <a:rPr sz="1900"/>
                        <a:t>Comprende los sistemas (empápate del pensamiento sistémico)</a:t>
                      </a:r>
                    </a:p>
                  </a:txBody>
                  <a:tcPr marL="54605" marR="54605" marT="54605" marB="54605" anchor="t" anchorCtr="0" horzOverflow="overflow"/>
                </a:tc>
                <a:tc>
                  <a:txBody>
                    <a:bodyPr/>
                    <a:lstStyle/>
                    <a:p>
                      <a:pPr>
                        <a:defRPr sz="1800"/>
                      </a:pPr>
                      <a:r>
                        <a:rPr sz="1900"/>
                        <a:t>Equilibrios mecánicos y estáticos</a:t>
                      </a:r>
                    </a:p>
                  </a:txBody>
                  <a:tcPr marL="54605" marR="54605" marT="54605" marB="54605" anchor="t" anchorCtr="0" horzOverflow="overflow"/>
                </a:tc>
                <a:tc>
                  <a:txBody>
                    <a:bodyPr/>
                    <a:lstStyle/>
                    <a:p>
                      <a:pPr>
                        <a:defRPr sz="1800"/>
                      </a:pPr>
                      <a:r>
                        <a:rPr sz="1900"/>
                        <a:t>Complejidad dinámica</a:t>
                      </a:r>
                    </a:p>
                  </a:txBody>
                  <a:tcPr marL="54605" marR="54605" marT="54605" marB="54605" anchor="t" anchorCtr="0" horzOverflow="overflow"/>
                </a:tc>
              </a:tr>
              <a:tr h="691667">
                <a:tc>
                  <a:txBody>
                    <a:bodyPr/>
                    <a:lstStyle/>
                    <a:p>
                      <a:pPr>
                        <a:defRPr sz="1800"/>
                      </a:pPr>
                      <a:r>
                        <a:rPr sz="1900"/>
                        <a:t>Diseña para redistribuir</a:t>
                      </a:r>
                    </a:p>
                  </a:txBody>
                  <a:tcPr marL="54605" marR="54605" marT="54605" marB="54605" anchor="t" anchorCtr="0" horzOverflow="overflow"/>
                </a:tc>
                <a:tc>
                  <a:txBody>
                    <a:bodyPr/>
                    <a:lstStyle/>
                    <a:p>
                      <a:pPr>
                        <a:defRPr sz="1800"/>
                      </a:pPr>
                      <a:r>
                        <a:rPr sz="1900"/>
                        <a:t>El crecimiento reducirá la desigualdad</a:t>
                      </a:r>
                    </a:p>
                  </a:txBody>
                  <a:tcPr marL="54605" marR="54605" marT="54605" marB="54605" anchor="t" anchorCtr="0" horzOverflow="overflow"/>
                </a:tc>
                <a:tc>
                  <a:txBody>
                    <a:bodyPr/>
                    <a:lstStyle/>
                    <a:p>
                      <a:pPr>
                        <a:defRPr sz="1800"/>
                      </a:pPr>
                      <a:r>
                        <a:rPr sz="1900"/>
                        <a:t>Distributivo por diseño</a:t>
                      </a:r>
                    </a:p>
                  </a:txBody>
                  <a:tcPr marL="54605" marR="54605" marT="54605" marB="54605" anchor="t" anchorCtr="0" horzOverflow="overflow"/>
                </a:tc>
              </a:tr>
              <a:tr h="691667">
                <a:tc>
                  <a:txBody>
                    <a:bodyPr/>
                    <a:lstStyle/>
                    <a:p>
                      <a:pPr>
                        <a:defRPr sz="1800"/>
                      </a:pPr>
                      <a:r>
                        <a:rPr sz="1900"/>
                        <a:t>Crea para regenerar</a:t>
                      </a:r>
                    </a:p>
                  </a:txBody>
                  <a:tcPr marL="54605" marR="54605" marT="54605" marB="54605" anchor="t" anchorCtr="0" horzOverflow="overflow"/>
                </a:tc>
                <a:tc>
                  <a:txBody>
                    <a:bodyPr/>
                    <a:lstStyle/>
                    <a:p>
                      <a:pPr>
                        <a:defRPr sz="1800"/>
                      </a:pPr>
                      <a:r>
                        <a:rPr sz="1900"/>
                        <a:t>El crecimiento disminuirá la contaminación</a:t>
                      </a:r>
                    </a:p>
                  </a:txBody>
                  <a:tcPr marL="54605" marR="54605" marT="54605" marB="54605" anchor="t" anchorCtr="0" horzOverflow="overflow"/>
                </a:tc>
                <a:tc>
                  <a:txBody>
                    <a:bodyPr/>
                    <a:lstStyle/>
                    <a:p>
                      <a:pPr>
                        <a:defRPr sz="1800"/>
                      </a:pPr>
                      <a:r>
                        <a:rPr sz="1900"/>
                        <a:t>Regenerativo por diseño</a:t>
                      </a:r>
                    </a:p>
                  </a:txBody>
                  <a:tcPr marL="54605" marR="54605" marT="54605" marB="54605" anchor="t" anchorCtr="0" horzOverflow="overflow"/>
                </a:tc>
              </a:tr>
              <a:tr h="691667">
                <a:tc>
                  <a:txBody>
                    <a:bodyPr/>
                    <a:lstStyle/>
                    <a:p>
                      <a:pPr>
                        <a:defRPr sz="1800"/>
                      </a:pPr>
                      <a:r>
                        <a:rPr sz="1900"/>
                        <a:t>Se agnóstico respecto al crecimiento</a:t>
                      </a:r>
                    </a:p>
                  </a:txBody>
                  <a:tcPr marL="54605" marR="54605" marT="54605" marB="54605" anchor="t" anchorCtr="0" horzOverflow="overflow"/>
                </a:tc>
                <a:tc>
                  <a:txBody>
                    <a:bodyPr/>
                    <a:lstStyle/>
                    <a:p>
                      <a:pPr>
                        <a:defRPr sz="1800"/>
                      </a:pPr>
                      <a:r>
                        <a:rPr sz="1900"/>
                        <a:t>Adicción al crecimiento</a:t>
                      </a:r>
                    </a:p>
                  </a:txBody>
                  <a:tcPr marL="54605" marR="54605" marT="54605" marB="54605" anchor="t" anchorCtr="0" horzOverflow="overflow"/>
                </a:tc>
                <a:tc>
                  <a:txBody>
                    <a:bodyPr/>
                    <a:lstStyle/>
                    <a:p>
                      <a:pPr>
                        <a:defRPr sz="1800"/>
                      </a:pPr>
                      <a:r>
                        <a:rPr sz="1900"/>
                        <a:t>Agnóstico respecto al crecimiento</a:t>
                      </a:r>
                    </a:p>
                  </a:txBody>
                  <a:tcPr marL="54605" marR="54605" marT="54605" marB="54605" anchor="t" anchorCtr="0" horzOverflow="overflow"/>
                </a:tc>
              </a:tr>
            </a:tbl>
          </a:graphicData>
        </a:graphic>
      </p:graphicFrame>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Desafíos generales para involucrar al público con el cambio climático"/>
          <p:cNvSpPr txBox="1"/>
          <p:nvPr>
            <p:ph type="title"/>
          </p:nvPr>
        </p:nvSpPr>
        <p:spPr>
          <a:xfrm>
            <a:off x="9208899" y="-1"/>
            <a:ext cx="3795901" cy="3106059"/>
          </a:xfrm>
          <a:prstGeom prst="rect">
            <a:avLst/>
          </a:prstGeom>
        </p:spPr>
        <p:txBody>
          <a:bodyPr lIns="45699" tIns="45699" rIns="45699" bIns="45699"/>
          <a:lstStyle/>
          <a:p>
            <a:pPr algn="l" defTabSz="896111">
              <a:defRPr sz="3332">
                <a:latin typeface="Optima"/>
                <a:ea typeface="Optima"/>
                <a:cs typeface="Optima"/>
                <a:sym typeface="Optima"/>
              </a:defRPr>
            </a:pPr>
            <a:r>
              <a:t>Los 7 principios según sus creadores</a:t>
            </a:r>
            <a:br/>
            <a:br/>
            <a:r>
              <a:rPr b="0" sz="1764"/>
              <a:t>*Notar el trabajo para transmitir de forma gráfica</a:t>
            </a:r>
            <a:br>
              <a:rPr b="0" sz="1764"/>
            </a:br>
            <a:br>
              <a:rPr b="0" sz="1764"/>
            </a:br>
            <a:br>
              <a:rPr b="0" sz="1764"/>
            </a:br>
            <a:r>
              <a:rPr b="0" sz="1764"/>
              <a:t>Más información en el siguiente </a:t>
            </a:r>
            <a:r>
              <a:rPr b="0" sz="1764" u="sng">
                <a:solidFill>
                  <a:srgbClr val="0000FF"/>
                </a:solidFill>
                <a:uFill>
                  <a:solidFill>
                    <a:srgbClr val="0000FF"/>
                  </a:solidFill>
                </a:uFill>
                <a:hlinkClick r:id="rId2" invalidUrl="" action="" tgtFrame="" tooltip="" history="1" highlightClick="0" endSnd="0"/>
              </a:rPr>
              <a:t>enlace</a:t>
            </a:r>
          </a:p>
        </p:txBody>
      </p:sp>
      <p:pic>
        <p:nvPicPr>
          <p:cNvPr id="227" name="Picture 2" descr="Picture 2"/>
          <p:cNvPicPr>
            <a:picLocks noChangeAspect="1"/>
          </p:cNvPicPr>
          <p:nvPr/>
        </p:nvPicPr>
        <p:blipFill>
          <a:blip r:embed="rId3">
            <a:extLst/>
          </a:blip>
          <a:stretch>
            <a:fillRect/>
          </a:stretch>
        </p:blipFill>
        <p:spPr>
          <a:xfrm>
            <a:off x="2317787" y="0"/>
            <a:ext cx="6891113" cy="973981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Modelo de comportamiento…"/>
          <p:cNvSpPr txBox="1"/>
          <p:nvPr>
            <p:ph type="title"/>
          </p:nvPr>
        </p:nvSpPr>
        <p:spPr>
          <a:xfrm>
            <a:off x="1791624" y="549982"/>
            <a:ext cx="9066839" cy="1429171"/>
          </a:xfrm>
          <a:prstGeom prst="rect">
            <a:avLst/>
          </a:prstGeom>
        </p:spPr>
        <p:txBody>
          <a:bodyPr lIns="45699" tIns="45699" rIns="45699" bIns="45699" anchor="ctr"/>
          <a:lstStyle>
            <a:lvl1pPr defTabSz="914400">
              <a:defRPr sz="3800">
                <a:latin typeface="Optima"/>
                <a:ea typeface="Optima"/>
                <a:cs typeface="Optima"/>
                <a:sym typeface="Optima"/>
              </a:defRPr>
            </a:lvl1pPr>
          </a:lstStyle>
          <a:p>
            <a:pPr/>
            <a:r>
              <a:t>Otro ejemplo de framing: Los objetivos para el Desarrollo Sostenible</a:t>
            </a:r>
          </a:p>
        </p:txBody>
      </p:sp>
      <p:pic>
        <p:nvPicPr>
          <p:cNvPr id="230" name="Picture 2" descr="Picture 2"/>
          <p:cNvPicPr>
            <a:picLocks noChangeAspect="1"/>
          </p:cNvPicPr>
          <p:nvPr/>
        </p:nvPicPr>
        <p:blipFill>
          <a:blip r:embed="rId2">
            <a:extLst/>
          </a:blip>
          <a:stretch>
            <a:fillRect/>
          </a:stretch>
        </p:blipFill>
        <p:spPr>
          <a:xfrm>
            <a:off x="-42018" y="2725879"/>
            <a:ext cx="9479705" cy="5336723"/>
          </a:xfrm>
          <a:prstGeom prst="rect">
            <a:avLst/>
          </a:prstGeom>
          <a:ln w="12700">
            <a:miter lim="400000"/>
          </a:ln>
        </p:spPr>
      </p:pic>
      <p:sp>
        <p:nvSpPr>
          <p:cNvPr id="231" name="CuadroTexto 54"/>
          <p:cNvSpPr txBox="1"/>
          <p:nvPr/>
        </p:nvSpPr>
        <p:spPr>
          <a:xfrm>
            <a:off x="9437685" y="2531278"/>
            <a:ext cx="3292616" cy="4137238"/>
          </a:xfrm>
          <a:prstGeom prst="rect">
            <a:avLst/>
          </a:prstGeom>
          <a:ln w="12700">
            <a:miter lim="400000"/>
          </a:ln>
          <a:extLst>
            <a:ext uri="{C572A759-6A51-4108-AA02-DFA0A04FC94B}">
              <ma14:wrappingTextBoxFlag xmlns:ma14="http://schemas.microsoft.com/office/mac/drawingml/2011/main" val="1"/>
            </a:ext>
          </a:extLst>
        </p:spPr>
        <p:txBody>
          <a:bodyPr lIns="27092" tIns="27092" rIns="27092" bIns="27092" anchor="ctr">
            <a:spAutoFit/>
          </a:bodyPr>
          <a:lstStyle/>
          <a:p>
            <a:pPr marL="285750" indent="-285750" algn="l">
              <a:buSzPct val="100000"/>
              <a:buChar char="-"/>
              <a:defRPr sz="2000">
                <a:latin typeface="Optima"/>
                <a:ea typeface="Optima"/>
                <a:cs typeface="Optima"/>
                <a:sym typeface="Optima"/>
              </a:defRPr>
            </a:pPr>
            <a:r>
              <a:t>Permiten definir el desarrollo sostenible abordando su complejidad.</a:t>
            </a:r>
          </a:p>
          <a:p>
            <a:pPr marL="285750" indent="-285750" algn="l">
              <a:buSzPct val="100000"/>
              <a:buChar char="-"/>
              <a:defRPr sz="2000">
                <a:latin typeface="Optima"/>
                <a:ea typeface="Optima"/>
                <a:cs typeface="Optima"/>
                <a:sym typeface="Optima"/>
              </a:defRPr>
            </a:pPr>
            <a:r>
              <a:t>Son 17 objetivos que deben ser alcanzados en conjunto.</a:t>
            </a:r>
          </a:p>
          <a:p>
            <a:pPr marL="285750" indent="-285750" algn="l">
              <a:buSzPct val="100000"/>
              <a:buChar char="-"/>
              <a:defRPr sz="2000">
                <a:latin typeface="Optima"/>
                <a:ea typeface="Optima"/>
                <a:cs typeface="Optima"/>
                <a:sym typeface="Optima"/>
              </a:defRPr>
            </a:pPr>
            <a:r>
              <a:t>Su diseño sencillo permite que sea un concepto fácil de aprehender por la audiencia.</a:t>
            </a:r>
          </a:p>
          <a:p>
            <a:pPr marL="285750" indent="-285750" algn="l">
              <a:buSzPct val="100000"/>
              <a:buChar char="-"/>
              <a:defRPr sz="2000">
                <a:latin typeface="Optima"/>
                <a:ea typeface="Optima"/>
                <a:cs typeface="Optima"/>
                <a:sym typeface="Optima"/>
              </a:defRPr>
            </a:pPr>
            <a:r>
              <a:t>Una guía fácil para países, organizaciones, empresas y personas.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New_Template3">
  <a:themeElements>
    <a:clrScheme name="New_Template3">
      <a:dk1>
        <a:srgbClr val="00000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Helvetica Neue"/>
        <a:ea typeface="Helvetica Neue"/>
        <a:cs typeface="Helvetica Neue"/>
      </a:majorFont>
      <a:minorFont>
        <a:latin typeface="Helvetica"/>
        <a:ea typeface="Helvetica"/>
        <a:cs typeface="Helvetica"/>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27092" tIns="27092" rIns="27092" bIns="27092"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27092" tIns="27092" rIns="27092" bIns="27092"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3">
  <a:themeElements>
    <a:clrScheme name="New_Template3">
      <a:dk1>
        <a:srgbClr val="00000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Helvetica Neue"/>
        <a:ea typeface="Helvetica Neue"/>
        <a:cs typeface="Helvetica Neue"/>
      </a:majorFont>
      <a:minorFont>
        <a:latin typeface="Helvetica"/>
        <a:ea typeface="Helvetica"/>
        <a:cs typeface="Helvetica"/>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27092" tIns="27092" rIns="27092" bIns="27092"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27092" tIns="27092" rIns="27092" bIns="27092"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